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8" r:id="rId4"/>
    <p:sldId id="259" r:id="rId5"/>
    <p:sldId id="260" r:id="rId6"/>
    <p:sldId id="266" r:id="rId7"/>
    <p:sldId id="267" r:id="rId8"/>
    <p:sldId id="261" r:id="rId9"/>
    <p:sldId id="268" r:id="rId10"/>
    <p:sldId id="269" r:id="rId11"/>
    <p:sldId id="263" r:id="rId12"/>
    <p:sldId id="270" r:id="rId13"/>
    <p:sldId id="257" r:id="rId14"/>
    <p:sldId id="262" r:id="rId15"/>
    <p:sldId id="27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83;&#1077;&#1085;&#1080;&#1085;&#1086;&#1075;&#1086;&#1088;&#1089;&#1082;\&#1084;&#1072;&#1089;&#1090;&#1077;&#1088;-&#1082;&#1083;&#1072;&#1089;&#1089;\&#1053;&#1072;&#1088;&#1086;&#1076;&#1085;&#1099;&#1077;_&#1058;&#1072;&#1090;&#1072;&#1088;&#1089;&#1082;&#1080;&#1077;_-_&#1048;&#1083;&#1082;&#1072;&#1077;&#1084;_(-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Мастер-класс</a:t>
            </a:r>
          </a:p>
          <a:p>
            <a:pPr marL="0" indent="0" algn="ctr">
              <a:buNone/>
            </a:pPr>
            <a:r>
              <a:rPr lang="tt-RU" sz="8800" i="1" dirty="0" smtClean="0"/>
              <a:t>“</a:t>
            </a:r>
            <a:r>
              <a:rPr lang="tt-RU" sz="8800" i="1" smtClean="0"/>
              <a:t>Милли </a:t>
            </a:r>
            <a:r>
              <a:rPr lang="tt-RU" sz="8800" i="1" smtClean="0"/>
              <a:t>ашларда тарих”</a:t>
            </a:r>
            <a:r>
              <a:rPr lang="ru-RU" sz="8800" i="1" dirty="0" smtClean="0"/>
              <a:t> </a:t>
            </a:r>
            <a:endParaRPr lang="ru-RU" sz="8800" i="1" dirty="0"/>
          </a:p>
          <a:p>
            <a:pPr marL="0" indent="0" algn="ctr">
              <a:buNone/>
            </a:pPr>
            <a:endParaRPr lang="ru-RU" sz="8800" dirty="0" smtClean="0"/>
          </a:p>
        </p:txBody>
      </p:sp>
    </p:spTree>
    <p:extLst>
      <p:ext uri="{BB962C8B-B14F-4D97-AF65-F5344CB8AC3E}">
        <p14:creationId xmlns:p14="http://schemas.microsoft.com/office/powerpoint/2010/main" val="33795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төркем</a:t>
            </a:r>
            <a:r>
              <a:rPr lang="ru-RU" dirty="0" smtClean="0"/>
              <a:t>:  </a:t>
            </a:r>
            <a:r>
              <a:rPr lang="ru-RU" dirty="0" err="1" smtClean="0"/>
              <a:t>өчпочмак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Бәрәңге, суган</a:t>
            </a:r>
            <a:r>
              <a:rPr lang="ru-RU" dirty="0" smtClean="0"/>
              <a:t>-     </a:t>
            </a:r>
            <a:r>
              <a:rPr lang="ru-RU" dirty="0" err="1" smtClean="0"/>
              <a:t>яшелчәчелек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FontTx/>
              <a:buChar char="-"/>
            </a:pPr>
            <a:endParaRPr lang="ru-RU" dirty="0"/>
          </a:p>
        </p:txBody>
      </p:sp>
      <p:pic>
        <p:nvPicPr>
          <p:cNvPr id="3074" name="Picture 2" descr="C:\Users\асш2\Desktop\учитель года 2014\x_32818749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420888"/>
            <a:ext cx="4128458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5514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асш2\Desktop\учитель года 2014\munitsipalnoe_uchrezhdenie_fragment_ekspozitsii_interer_tatarskoy_89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61055"/>
            <a:ext cx="6408712" cy="5244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5476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43240" y="2714620"/>
            <a:ext cx="250033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</a:rPr>
              <a:t>Татар халкы шөгыл</a:t>
            </a:r>
            <a:r>
              <a:rPr lang="ru-RU" b="1" dirty="0" err="1" smtClean="0">
                <a:solidFill>
                  <a:schemeClr val="tx1"/>
                </a:solidFill>
              </a:rPr>
              <a:t>ь</a:t>
            </a:r>
            <a:r>
              <a:rPr lang="tt-RU" b="1" smtClean="0">
                <a:solidFill>
                  <a:schemeClr val="tx1"/>
                </a:solidFill>
              </a:rPr>
              <a:t>ләнгән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57554" y="1214422"/>
            <a:ext cx="235745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+mj-lt"/>
              </a:rPr>
              <a:t>терлекчелек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72198" y="1928802"/>
            <a:ext cx="221457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+mj-lt"/>
              </a:rPr>
              <a:t>Җир эшкәртү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86512" y="3143248"/>
            <a:ext cx="242889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+mj-lt"/>
              </a:rPr>
              <a:t>яшелчәчелек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4558811"/>
            <a:ext cx="235745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+mj-lt"/>
              </a:rPr>
              <a:t>умартачылык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86116" y="5429264"/>
            <a:ext cx="228601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+mj-lt"/>
              </a:rPr>
              <a:t>Сату-алу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0100" y="4214818"/>
            <a:ext cx="214314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+mj-lt"/>
              </a:rPr>
              <a:t>һөнәрчелек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57158" y="2928934"/>
            <a:ext cx="235745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  <a:latin typeface="+mj-lt"/>
              </a:rPr>
              <a:t>Балчыктан әйбер ясау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357290" y="1785926"/>
            <a:ext cx="192882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b="1" dirty="0" smtClean="0">
                <a:solidFill>
                  <a:schemeClr val="tx1"/>
                </a:solidFill>
              </a:rPr>
              <a:t>Мич чыгару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>
            <a:stCxn id="4" idx="4"/>
          </p:cNvCxnSpPr>
          <p:nvPr/>
        </p:nvCxnSpPr>
        <p:spPr>
          <a:xfrm rot="16200000" flipH="1">
            <a:off x="3911198" y="4839901"/>
            <a:ext cx="1000132" cy="35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5"/>
          </p:cNvCxnSpPr>
          <p:nvPr/>
        </p:nvCxnSpPr>
        <p:spPr>
          <a:xfrm rot="16200000" flipH="1">
            <a:off x="5447334" y="3947142"/>
            <a:ext cx="669248" cy="1009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6"/>
            <a:endCxn id="7" idx="2"/>
          </p:cNvCxnSpPr>
          <p:nvPr/>
        </p:nvCxnSpPr>
        <p:spPr>
          <a:xfrm>
            <a:off x="5643570" y="353615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143504" y="2571744"/>
            <a:ext cx="1071572" cy="437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5" idx="4"/>
          </p:cNvCxnSpPr>
          <p:nvPr/>
        </p:nvCxnSpPr>
        <p:spPr>
          <a:xfrm flipV="1">
            <a:off x="4400840" y="1928802"/>
            <a:ext cx="135441" cy="751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1"/>
            <a:endCxn id="12" idx="5"/>
          </p:cNvCxnSpPr>
          <p:nvPr/>
        </p:nvCxnSpPr>
        <p:spPr>
          <a:xfrm rot="16200000" flipV="1">
            <a:off x="2976749" y="2422585"/>
            <a:ext cx="559554" cy="505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2"/>
            <a:endCxn id="11" idx="6"/>
          </p:cNvCxnSpPr>
          <p:nvPr/>
        </p:nvCxnSpPr>
        <p:spPr>
          <a:xfrm rot="10800000">
            <a:off x="2714612" y="3393281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3"/>
            <a:endCxn id="10" idx="7"/>
          </p:cNvCxnSpPr>
          <p:nvPr/>
        </p:nvCxnSpPr>
        <p:spPr>
          <a:xfrm rot="5400000">
            <a:off x="3052520" y="3893937"/>
            <a:ext cx="233750" cy="680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сш2\Desktop\учитель года 2014\treug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337" y="3824923"/>
            <a:ext cx="44767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сш2\Desktop\учитель года 2014\2165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70" y="764703"/>
            <a:ext cx="4664319" cy="3060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асш2\Desktop\учитель года 2014\f11265ba117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72522"/>
            <a:ext cx="3858089" cy="3086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899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Җөмләләрне  тулыландырырга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- Мин …</a:t>
            </a:r>
            <a:r>
              <a:rPr lang="ru-RU" sz="4800" dirty="0" err="1" smtClean="0"/>
              <a:t>белдем</a:t>
            </a: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- Мин … </a:t>
            </a:r>
            <a:r>
              <a:rPr lang="ru-RU" sz="4800" dirty="0" err="1" smtClean="0"/>
              <a:t>искә төшердем</a:t>
            </a: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- Мин … </a:t>
            </a:r>
            <a:r>
              <a:rPr lang="ru-RU" sz="4800" dirty="0" err="1" smtClean="0"/>
              <a:t>тырыштым</a:t>
            </a:r>
            <a:r>
              <a:rPr lang="ru-RU" sz="4800" dirty="0" smtClean="0"/>
              <a:t> 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114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тикшерен</a:t>
            </a:r>
            <a:r>
              <a:rPr lang="tt-RU" b="1" dirty="0" smtClean="0">
                <a:effectLst/>
              </a:rPr>
              <a:t>ү </a:t>
            </a:r>
            <a:r>
              <a:rPr lang="ru-RU" b="1" dirty="0" smtClean="0">
                <a:effectLst/>
              </a:rPr>
              <a:t>Проект </a:t>
            </a:r>
            <a:r>
              <a:rPr lang="ru-RU" b="1" dirty="0" err="1">
                <a:effectLst/>
              </a:rPr>
              <a:t>эшчәнлегенә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түбәндәге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бурычлар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куела</a:t>
            </a:r>
            <a:r>
              <a:rPr lang="ru-RU" b="1" dirty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укучының</a:t>
            </a:r>
            <a:r>
              <a:rPr lang="ru-RU" b="1" dirty="0"/>
              <a:t> </a:t>
            </a:r>
            <a:r>
              <a:rPr lang="ru-RU" b="1" dirty="0" err="1"/>
              <a:t>аңында</a:t>
            </a:r>
            <a:r>
              <a:rPr lang="ru-RU" b="1" dirty="0"/>
              <a:t> </a:t>
            </a:r>
            <a:r>
              <a:rPr lang="ru-RU" b="1" dirty="0" err="1"/>
              <a:t>дөньяның</a:t>
            </a:r>
            <a:r>
              <a:rPr lang="ru-RU" b="1" dirty="0"/>
              <a:t> </a:t>
            </a:r>
            <a:r>
              <a:rPr lang="ru-RU" b="1" dirty="0" err="1"/>
              <a:t>информацион</a:t>
            </a:r>
            <a:r>
              <a:rPr lang="ru-RU" b="1" dirty="0"/>
              <a:t> </a:t>
            </a:r>
            <a:r>
              <a:rPr lang="ru-RU" b="1" dirty="0" err="1"/>
              <a:t>картинасын</a:t>
            </a:r>
            <a:r>
              <a:rPr lang="ru-RU" b="1" dirty="0"/>
              <a:t> </a:t>
            </a:r>
            <a:r>
              <a:rPr lang="ru-RU" b="1" dirty="0" err="1" smtClean="0"/>
              <a:t>формалаштыру</a:t>
            </a:r>
            <a:endParaRPr lang="ru-RU" b="1" dirty="0" smtClean="0"/>
          </a:p>
          <a:p>
            <a:r>
              <a:rPr lang="ru-RU" b="1" dirty="0" err="1"/>
              <a:t>укучыларда</a:t>
            </a:r>
            <a:r>
              <a:rPr lang="ru-RU" b="1" dirty="0"/>
              <a:t> </a:t>
            </a:r>
            <a:r>
              <a:rPr lang="ru-RU" b="1" dirty="0" err="1"/>
              <a:t>интеллектуаль</a:t>
            </a:r>
            <a:r>
              <a:rPr lang="ru-RU" b="1" dirty="0"/>
              <a:t> </a:t>
            </a:r>
            <a:r>
              <a:rPr lang="ru-RU" b="1" dirty="0" err="1"/>
              <a:t>һәм</a:t>
            </a:r>
            <a:r>
              <a:rPr lang="ru-RU" b="1" dirty="0"/>
              <a:t> </a:t>
            </a:r>
            <a:r>
              <a:rPr lang="ru-RU" b="1" dirty="0" err="1"/>
              <a:t>гомумхезмәт</a:t>
            </a:r>
            <a:r>
              <a:rPr lang="ru-RU" b="1" dirty="0"/>
              <a:t> </a:t>
            </a:r>
            <a:r>
              <a:rPr lang="ru-RU" b="1" dirty="0" err="1"/>
              <a:t>белемнәрен</a:t>
            </a:r>
            <a:r>
              <a:rPr lang="ru-RU" b="1" dirty="0"/>
              <a:t> </a:t>
            </a:r>
            <a:r>
              <a:rPr lang="ru-RU" b="1" dirty="0" err="1" smtClean="0"/>
              <a:t>булдыру</a:t>
            </a:r>
            <a:endParaRPr lang="ru-RU" b="1" dirty="0" smtClean="0"/>
          </a:p>
          <a:p>
            <a:r>
              <a:rPr lang="ru-RU" b="1" dirty="0" err="1"/>
              <a:t>иҗади</a:t>
            </a:r>
            <a:r>
              <a:rPr lang="ru-RU" b="1" dirty="0"/>
              <a:t> </a:t>
            </a:r>
            <a:r>
              <a:rPr lang="ru-RU" b="1" dirty="0" err="1"/>
              <a:t>фикерләү</a:t>
            </a:r>
            <a:r>
              <a:rPr lang="ru-RU" b="1" dirty="0"/>
              <a:t>, </a:t>
            </a:r>
            <a:r>
              <a:rPr lang="ru-RU" b="1" dirty="0" err="1"/>
              <a:t>мөстәкыйльлек</a:t>
            </a:r>
            <a:r>
              <a:rPr lang="ru-RU" b="1" dirty="0"/>
              <a:t> </a:t>
            </a:r>
            <a:r>
              <a:rPr lang="ru-RU" b="1" dirty="0" err="1"/>
              <a:t>һәм</a:t>
            </a:r>
            <a:r>
              <a:rPr lang="ru-RU" b="1" dirty="0"/>
              <a:t> </a:t>
            </a:r>
            <a:r>
              <a:rPr lang="ru-RU" b="1" dirty="0" err="1"/>
              <a:t>башлап</a:t>
            </a:r>
            <a:r>
              <a:rPr lang="ru-RU" b="1" dirty="0"/>
              <a:t> </a:t>
            </a:r>
            <a:r>
              <a:rPr lang="ru-RU" b="1" dirty="0" err="1"/>
              <a:t>эш</a:t>
            </a:r>
            <a:r>
              <a:rPr lang="ru-RU" b="1" dirty="0"/>
              <a:t> </a:t>
            </a:r>
            <a:r>
              <a:rPr lang="ru-RU" b="1" dirty="0" err="1"/>
              <a:t>итү</a:t>
            </a:r>
            <a:r>
              <a:rPr lang="ru-RU" b="1" dirty="0"/>
              <a:t> </a:t>
            </a:r>
            <a:r>
              <a:rPr lang="ru-RU" b="1" dirty="0" err="1"/>
              <a:t>сәләтен</a:t>
            </a:r>
            <a:r>
              <a:rPr lang="ru-RU" b="1" dirty="0"/>
              <a:t> </a:t>
            </a:r>
            <a:r>
              <a:rPr lang="ru-RU" b="1" dirty="0" err="1" smtClean="0"/>
              <a:t>үстерү</a:t>
            </a:r>
            <a:endParaRPr lang="ru-RU" b="1" dirty="0" smtClean="0"/>
          </a:p>
          <a:p>
            <a:r>
              <a:rPr lang="ru-RU" b="1" dirty="0" err="1"/>
              <a:t>мәгълүматны</a:t>
            </a:r>
            <a:r>
              <a:rPr lang="ru-RU" b="1" dirty="0"/>
              <a:t> </a:t>
            </a:r>
            <a:r>
              <a:rPr lang="ru-RU" b="1" dirty="0" err="1"/>
              <a:t>эзләү</a:t>
            </a:r>
            <a:r>
              <a:rPr lang="ru-RU" b="1" dirty="0"/>
              <a:t> </a:t>
            </a:r>
            <a:r>
              <a:rPr lang="ru-RU" b="1" dirty="0" err="1"/>
              <a:t>һәм</a:t>
            </a:r>
            <a:r>
              <a:rPr lang="ru-RU" b="1" dirty="0"/>
              <a:t> </a:t>
            </a:r>
            <a:r>
              <a:rPr lang="ru-RU" b="1" dirty="0" err="1"/>
              <a:t>эшкәртү</a:t>
            </a:r>
            <a:r>
              <a:rPr lang="ru-RU" b="1" dirty="0"/>
              <a:t> </a:t>
            </a:r>
            <a:r>
              <a:rPr lang="ru-RU" b="1" dirty="0" err="1"/>
              <a:t>күнекмәләрен</a:t>
            </a:r>
            <a:r>
              <a:rPr lang="ru-RU" b="1" dirty="0"/>
              <a:t> </a:t>
            </a:r>
            <a:r>
              <a:rPr lang="ru-RU" b="1" dirty="0" err="1"/>
              <a:t>булдыру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9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t-RU" sz="8000" dirty="0" smtClean="0"/>
              <a:t>Иг</a:t>
            </a:r>
            <a:r>
              <a:rPr lang="ru-RU" sz="8000" dirty="0" err="1" smtClean="0"/>
              <a:t>ъ</a:t>
            </a:r>
            <a:r>
              <a:rPr lang="tt-RU" sz="8000" dirty="0" smtClean="0"/>
              <a:t>тибарыгыз өчен рәхмәт!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270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сш2\Desktop\учитель года 2014\фото\mhzd000355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556792"/>
            <a:ext cx="2919480" cy="472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923928" y="1601416"/>
            <a:ext cx="5063480" cy="5256584"/>
          </a:xfrm>
        </p:spPr>
        <p:txBody>
          <a:bodyPr/>
          <a:lstStyle/>
          <a:p>
            <a:pPr>
              <a:buNone/>
            </a:pPr>
            <a:r>
              <a:rPr lang="tt-RU" dirty="0" smtClean="0"/>
              <a:t>Кунакчыл  ул безнең халык.</a:t>
            </a:r>
          </a:p>
          <a:p>
            <a:pPr>
              <a:buNone/>
            </a:pPr>
            <a:r>
              <a:rPr lang="tt-RU" dirty="0" smtClean="0"/>
              <a:t>Аның йорты- кунак йорты.</a:t>
            </a:r>
          </a:p>
          <a:p>
            <a:pPr>
              <a:buNone/>
            </a:pPr>
            <a:r>
              <a:rPr lang="tt-RU" dirty="0" smtClean="0"/>
              <a:t>Сиң килсәң дә, мин килсәм дә,</a:t>
            </a:r>
          </a:p>
          <a:p>
            <a:pPr>
              <a:buNone/>
            </a:pPr>
            <a:r>
              <a:rPr lang="tt-RU" dirty="0" smtClean="0"/>
              <a:t>Кунак итмәс ярты-йорты.</a:t>
            </a:r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dirty="0" smtClean="0"/>
              <a:t>Хуҗа һәрчак сыйлар сезне</a:t>
            </a:r>
          </a:p>
          <a:p>
            <a:pPr>
              <a:buNone/>
            </a:pPr>
            <a:r>
              <a:rPr lang="tt-RU" dirty="0" smtClean="0"/>
              <a:t>Ташып торган балы белән,</a:t>
            </a:r>
          </a:p>
          <a:p>
            <a:pPr>
              <a:buNone/>
            </a:pPr>
            <a:r>
              <a:rPr lang="tt-RU" dirty="0" smtClean="0"/>
              <a:t>Катык-сөте, мае белән.</a:t>
            </a:r>
          </a:p>
          <a:p>
            <a:pPr>
              <a:buNone/>
            </a:pPr>
            <a:r>
              <a:rPr lang="tt-RU" dirty="0" smtClean="0"/>
              <a:t>Хәзинәдә бары белән!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Народные_Татарские_-_Илкаем_(-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547664" y="55172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4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төркем</a:t>
            </a:r>
            <a:r>
              <a:rPr lang="ru-RU" dirty="0" smtClean="0"/>
              <a:t>: </a:t>
            </a:r>
            <a:r>
              <a:rPr lang="ru-RU" dirty="0" err="1" smtClean="0"/>
              <a:t>Чәк-чәк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асш2\Desktop\учитель года 2014\information_items_13473675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793662" cy="2769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t-RU" dirty="0" smtClean="0"/>
              <a:t>Әзерләү өчен кирәкле ашамлыклар: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8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төркем</a:t>
            </a:r>
            <a:r>
              <a:rPr lang="ru-RU" dirty="0" smtClean="0"/>
              <a:t>:  </a:t>
            </a:r>
            <a:r>
              <a:rPr lang="ru-RU" dirty="0" err="1" smtClean="0"/>
              <a:t>өчпочмак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Әзерләү өчен кирәкле ашамлыклар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smtClean="0"/>
              <a:t>-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асш2\Desktop\учитель года 2014\x_32818749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4224469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165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Гөбәдия</a:t>
            </a:r>
            <a:endParaRPr lang="ru-RU" dirty="0"/>
          </a:p>
        </p:txBody>
      </p:sp>
      <p:pic>
        <p:nvPicPr>
          <p:cNvPr id="5" name="Picture 2" descr="C:\Users\асш2\Desktop\учитель года 2014\21656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2856"/>
            <a:ext cx="4038600" cy="28603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Әзерләү өчен кирәкле ашамлыклар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tt-RU" dirty="0" smtClean="0"/>
              <a:t>Он</a:t>
            </a:r>
            <a:endParaRPr lang="ru-RU" dirty="0" smtClean="0"/>
          </a:p>
          <a:p>
            <a:pPr>
              <a:buFontTx/>
              <a:buChar char="-"/>
            </a:pPr>
            <a:r>
              <a:rPr lang="tt-RU" dirty="0" smtClean="0"/>
              <a:t>Йомырка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Май</a:t>
            </a:r>
            <a:endParaRPr lang="ru-RU" dirty="0"/>
          </a:p>
          <a:p>
            <a:pPr>
              <a:buFontTx/>
              <a:buChar char="-"/>
            </a:pPr>
            <a:r>
              <a:rPr lang="tt-RU" dirty="0" smtClean="0"/>
              <a:t>Корт</a:t>
            </a:r>
            <a:endParaRPr lang="ru-RU" dirty="0"/>
          </a:p>
          <a:p>
            <a:pPr>
              <a:buFontTx/>
              <a:buChar char="-"/>
            </a:pPr>
            <a:r>
              <a:rPr lang="tt-RU" dirty="0" smtClean="0"/>
              <a:t>Йөзем</a:t>
            </a:r>
            <a:endParaRPr lang="ru-RU" dirty="0" smtClean="0"/>
          </a:p>
          <a:p>
            <a:pPr>
              <a:buFontTx/>
              <a:buChar char="-"/>
            </a:pPr>
            <a:r>
              <a:rPr lang="tt-RU" dirty="0" smtClean="0"/>
              <a:t>Дөге</a:t>
            </a:r>
            <a:endParaRPr lang="ru-RU" dirty="0" smtClean="0"/>
          </a:p>
          <a:p>
            <a:pPr>
              <a:buFontTx/>
              <a:buChar char="-"/>
            </a:pPr>
            <a:r>
              <a:rPr lang="tt-RU" dirty="0" smtClean="0"/>
              <a:t>Тоз</a:t>
            </a: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67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төркем</a:t>
            </a:r>
            <a:r>
              <a:rPr lang="ru-RU" dirty="0" smtClean="0"/>
              <a:t>: </a:t>
            </a:r>
            <a:r>
              <a:rPr lang="ru-RU" dirty="0" err="1" smtClean="0"/>
              <a:t>Чәк-чәк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Әзерләү өчен кирәкле ашамлыклар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Он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Йомырка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Май </a:t>
            </a:r>
          </a:p>
          <a:p>
            <a:pPr>
              <a:buNone/>
            </a:pPr>
            <a:r>
              <a:rPr lang="ru-RU" dirty="0" smtClean="0"/>
              <a:t>- Бал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Тоз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асш2\Desktop\учитель года 2014\information_items_13473675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793662" cy="2769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986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төркем</a:t>
            </a:r>
            <a:r>
              <a:rPr lang="ru-RU" dirty="0" smtClean="0"/>
              <a:t>:  </a:t>
            </a:r>
            <a:r>
              <a:rPr lang="ru-RU" dirty="0" err="1" smtClean="0"/>
              <a:t>өчпочмак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Әзерләү өчен кирәкле ашамлыклар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tt-RU" dirty="0" smtClean="0"/>
              <a:t>он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 err="1" smtClean="0"/>
              <a:t>ит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-май</a:t>
            </a:r>
          </a:p>
          <a:p>
            <a:pPr marL="0" indent="0">
              <a:buNone/>
            </a:pPr>
            <a:r>
              <a:rPr lang="ru-RU" dirty="0" err="1" smtClean="0"/>
              <a:t>-сөт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бәрәңге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суган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тоз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асш2\Desktop\учитель года 2014\x_32818749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4224469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8624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Татар халкының шөгыле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Он  </a:t>
            </a:r>
          </a:p>
          <a:p>
            <a:pPr>
              <a:buFontTx/>
              <a:buChar char="-"/>
            </a:pPr>
            <a:r>
              <a:rPr lang="ru-RU" dirty="0" err="1" smtClean="0"/>
              <a:t>Йомырка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Май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Корт </a:t>
            </a:r>
          </a:p>
          <a:p>
            <a:pPr>
              <a:buFontTx/>
              <a:buChar char="-"/>
            </a:pPr>
            <a:r>
              <a:rPr lang="ru-RU" dirty="0" err="1" smtClean="0"/>
              <a:t>Дөге, йөзем</a:t>
            </a:r>
            <a:endParaRPr lang="ru-RU" dirty="0" smtClean="0"/>
          </a:p>
          <a:p>
            <a:pPr>
              <a:buFontTx/>
              <a:buChar char="-"/>
            </a:pPr>
            <a:r>
              <a:rPr lang="tt-RU" dirty="0" smtClean="0"/>
              <a:t>Тоз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җир эшкәртү</a:t>
            </a:r>
            <a:endParaRPr lang="ru-RU" dirty="0" smtClean="0"/>
          </a:p>
          <a:p>
            <a:pPr marL="0" indent="0">
              <a:buNone/>
            </a:pPr>
            <a:r>
              <a:rPr lang="tt-RU" dirty="0" smtClean="0"/>
              <a:t>кошчылык</a:t>
            </a:r>
            <a:endParaRPr lang="ru-RU" dirty="0"/>
          </a:p>
          <a:p>
            <a:pPr marL="0" indent="0">
              <a:buNone/>
            </a:pPr>
            <a:r>
              <a:rPr lang="tt-RU" dirty="0" smtClean="0"/>
              <a:t>терлекчелек</a:t>
            </a:r>
            <a:endParaRPr lang="ru-RU" dirty="0" smtClean="0"/>
          </a:p>
          <a:p>
            <a:pPr marL="0" indent="0">
              <a:buNone/>
            </a:pPr>
            <a:r>
              <a:rPr lang="tt-RU" dirty="0" smtClean="0"/>
              <a:t>терлекчелек</a:t>
            </a:r>
            <a:endParaRPr lang="ru-RU" dirty="0"/>
          </a:p>
          <a:p>
            <a:pPr marL="0" indent="0">
              <a:buNone/>
            </a:pPr>
            <a:r>
              <a:rPr lang="tt-RU" dirty="0" smtClean="0"/>
              <a:t>Сату-алу</a:t>
            </a:r>
            <a:endParaRPr lang="ru-RU" dirty="0"/>
          </a:p>
          <a:p>
            <a:pPr marL="0" indent="0">
              <a:buNone/>
            </a:pPr>
            <a:r>
              <a:rPr lang="tt-RU" dirty="0" smtClean="0"/>
              <a:t>Сату-алу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97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 группа: </a:t>
            </a:r>
            <a:r>
              <a:rPr lang="ru-RU" dirty="0" err="1"/>
              <a:t>Чак-чак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4343400" cy="47244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Бал - </a:t>
            </a:r>
            <a:r>
              <a:rPr lang="ru-RU" dirty="0" err="1" smtClean="0"/>
              <a:t>умартачылык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асш2\Desktop\учитель года 2014\information_items_13473675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3793662" cy="2769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0479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721</TotalTime>
  <Words>240</Words>
  <Application>Microsoft Office PowerPoint</Application>
  <PresentationFormat>Экран (4:3)</PresentationFormat>
  <Paragraphs>97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</vt:lpstr>
      <vt:lpstr>Презентация PowerPoint</vt:lpstr>
      <vt:lpstr>1 нче төркем: Чәк-чәк </vt:lpstr>
      <vt:lpstr>2 нче төркем:  өчпочмак </vt:lpstr>
      <vt:lpstr>Гөбәдия</vt:lpstr>
      <vt:lpstr>1 нче төркем: Чәк-чәк </vt:lpstr>
      <vt:lpstr>2 нче төркем:  өчпочмак </vt:lpstr>
      <vt:lpstr>Татар халкының шөгыле</vt:lpstr>
      <vt:lpstr>1 группа: Чак-чак </vt:lpstr>
      <vt:lpstr>2 нче төркем:  өчпочмак </vt:lpstr>
      <vt:lpstr>Презентация PowerPoint</vt:lpstr>
      <vt:lpstr>Презентация PowerPoint</vt:lpstr>
      <vt:lpstr>Презентация PowerPoint</vt:lpstr>
      <vt:lpstr>Җөмләләрне  тулыландырырга</vt:lpstr>
      <vt:lpstr> тикшеренү Проект эшчәнлегенә түбәндәге бурычлар куела: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 класс:</dc:title>
  <dc:creator>асш2</dc:creator>
  <cp:lastModifiedBy>асш2</cp:lastModifiedBy>
  <cp:revision>68</cp:revision>
  <dcterms:created xsi:type="dcterms:W3CDTF">2014-01-15T04:49:59Z</dcterms:created>
  <dcterms:modified xsi:type="dcterms:W3CDTF">2015-03-07T05:57:51Z</dcterms:modified>
</cp:coreProperties>
</file>