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B59DAFF-617D-4C49-82C6-CEA6C1635169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646A3E7-4F54-4DF3-BA57-F59D842599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ПОЖАРЫ В КОМНАТЕ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780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2426" y="1124744"/>
            <a:ext cx="7680960" cy="50626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1.Игнорирование основных правил пожарной безопасности</a:t>
            </a:r>
          </a:p>
          <a:p>
            <a:r>
              <a:rPr lang="ru-RU" sz="3200" dirty="0" smtClean="0"/>
              <a:t>2.Неисправность электрической проводки</a:t>
            </a:r>
          </a:p>
          <a:p>
            <a:r>
              <a:rPr lang="ru-RU" sz="3200" dirty="0" smtClean="0"/>
              <a:t>3.Возгорание </a:t>
            </a:r>
            <a:r>
              <a:rPr lang="ru-RU" sz="3200" dirty="0" smtClean="0"/>
              <a:t>электроприборов – неисправных ,самодельных или оставленных без присмотра .</a:t>
            </a:r>
          </a:p>
          <a:p>
            <a:r>
              <a:rPr lang="ru-RU" sz="3200" dirty="0" smtClean="0"/>
              <a:t>4.Оставленные дети </a:t>
            </a:r>
            <a:r>
              <a:rPr lang="ru-RU" sz="3200" dirty="0" smtClean="0"/>
              <a:t>без присмотра родителей.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80960" cy="792088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ПРИЧИНЫ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469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000" dirty="0" smtClean="0"/>
              <a:t>1.Надо позвонить пожарным на номер 01</a:t>
            </a:r>
          </a:p>
          <a:p>
            <a:r>
              <a:rPr lang="ru-RU" sz="2000" dirty="0" smtClean="0"/>
              <a:t>2.</a:t>
            </a:r>
            <a:r>
              <a:rPr lang="ru-RU" sz="2000" dirty="0"/>
              <a:t> Если нет опасности поражения электротоком, приступайте к тушению пожара водой, или используйте плотную (мокрую ткань).</a:t>
            </a:r>
          </a:p>
          <a:p>
            <a:r>
              <a:rPr lang="ru-RU" sz="2000" dirty="0" smtClean="0"/>
              <a:t>3.При </a:t>
            </a:r>
            <a:r>
              <a:rPr lang="ru-RU" sz="2000" dirty="0"/>
              <a:t>опасности поражения электротоком отключите электроэнергию.</a:t>
            </a:r>
          </a:p>
          <a:p>
            <a:r>
              <a:rPr lang="ru-RU" sz="2000" dirty="0" smtClean="0"/>
              <a:t>4.</a:t>
            </a:r>
            <a:r>
              <a:rPr lang="ru-RU" sz="2000" dirty="0"/>
              <a:t> При пожаре ни в коем случае не открывайте форточки и окна.</a:t>
            </a:r>
          </a:p>
          <a:p>
            <a:r>
              <a:rPr lang="ru-RU" sz="2000" dirty="0" smtClean="0"/>
              <a:t>5.</a:t>
            </a:r>
            <a:r>
              <a:rPr lang="ru-RU" sz="2000" dirty="0"/>
              <a:t> Если вам не удаётся своими силами ликвидировать пожар, выйдите из квартиры, закрыв за собой дверь, и немедленно сообщите о пожаре соседям и жильцам выше-ниже находящихся квартир.</a:t>
            </a:r>
          </a:p>
          <a:p>
            <a:r>
              <a:rPr lang="ru-RU" sz="2000" dirty="0" smtClean="0"/>
              <a:t>6.</a:t>
            </a:r>
            <a:r>
              <a:rPr lang="ru-RU" sz="2000" dirty="0"/>
              <a:t> Встретьте пожарных и проведите их к месту пожара.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ПРОИЗОШЕЛ ПОЖАР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85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ПОЖАРА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5589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41918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="" xmlns:p14="http://schemas.microsoft.com/office/powerpoint/2010/main" val="13059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="" xmlns:p14="http://schemas.microsoft.com/office/powerpoint/2010/main" val="35220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 flipV="1">
            <a:off x="9900592" y="4077072"/>
            <a:ext cx="2633006" cy="4320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rot="20842056">
            <a:off x="995286" y="2887831"/>
            <a:ext cx="7680960" cy="1066800"/>
          </a:xfrm>
        </p:spPr>
        <p:txBody>
          <a:bodyPr>
            <a:noAutofit/>
          </a:bodyPr>
          <a:lstStyle/>
          <a:p>
            <a:r>
              <a:rPr lang="ru-RU" sz="6600" dirty="0" smtClean="0"/>
              <a:t>БУДЬТЕ ОСТОРОЖНЫ!!!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22012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73</TotalTime>
  <Words>129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Mylar</vt:lpstr>
      <vt:lpstr>ПОЖАРЫ В КОМНАТЕ </vt:lpstr>
      <vt:lpstr>ОСНОВНЫЕ ПРИЧИНЫ </vt:lpstr>
      <vt:lpstr>ЕСЛИ ПРОИЗОШЕЛ ПОЖАР</vt:lpstr>
      <vt:lpstr>ПОСЛЕДСТВИЯ ПОЖАРА</vt:lpstr>
      <vt:lpstr>Слайд 5</vt:lpstr>
      <vt:lpstr>Слайд 6</vt:lpstr>
      <vt:lpstr>БУДЬТЕ ОСТОРОЖНЫ!!!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 В КОМНАТЕ</dc:title>
  <dc:creator>Саша</dc:creator>
  <cp:lastModifiedBy>Pacan</cp:lastModifiedBy>
  <cp:revision>7</cp:revision>
  <dcterms:created xsi:type="dcterms:W3CDTF">2015-03-17T13:43:21Z</dcterms:created>
  <dcterms:modified xsi:type="dcterms:W3CDTF">2015-03-18T11:34:54Z</dcterms:modified>
</cp:coreProperties>
</file>