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6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CB6B53-5736-4E4C-BB2F-44E287E2A713}" type="datetimeFigureOut">
              <a:rPr lang="ru-RU" smtClean="0"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DB21FB-88AF-4FAE-8C04-A7BF69E433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Пожар на кухне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19781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41004095331-30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advTm="2113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внимательны и аккуратны!!!</a:t>
            </a:r>
            <a:endParaRPr lang="ru-RU" dirty="0"/>
          </a:p>
        </p:txBody>
      </p:sp>
      <p:pic>
        <p:nvPicPr>
          <p:cNvPr id="4" name="Содержимое 3" descr="Игры-на-кухне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772816"/>
            <a:ext cx="4954488" cy="3811145"/>
          </a:xfrm>
        </p:spPr>
      </p:pic>
    </p:spTree>
    <p:custDataLst>
      <p:tags r:id="rId1"/>
    </p:custDataLst>
  </p:cSld>
  <p:clrMapOvr>
    <a:masterClrMapping/>
  </p:clrMapOvr>
  <p:transition advTm="266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7u2xiituqt1-64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052736"/>
            <a:ext cx="5868144" cy="4401108"/>
          </a:xfrm>
        </p:spPr>
      </p:pic>
    </p:spTree>
    <p:custDataLst>
      <p:tags r:id="rId1"/>
    </p:custDataLst>
  </p:cSld>
  <p:clrMapOvr>
    <a:masterClrMapping/>
  </p:clrMapOvr>
  <p:transition advTm="229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3349_7067nothumb5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3678545" cy="4904729"/>
          </a:xfrm>
        </p:spPr>
      </p:pic>
    </p:spTree>
    <p:custDataLst>
      <p:tags r:id="rId1"/>
    </p:custDataLst>
  </p:cSld>
  <p:clrMapOvr>
    <a:masterClrMapping/>
  </p:clrMapOvr>
  <p:transition advTm="216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7084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76464" cy="4654882"/>
          </a:xfrm>
        </p:spPr>
      </p:pic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284984"/>
            <a:ext cx="4770161" cy="35730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979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zhar-na-kuhne-kak-zashhitit-svoj-dom-ot-vozgoraniy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5979180"/>
          </a:xfrm>
        </p:spPr>
      </p:pic>
    </p:spTree>
    <p:custDataLst>
      <p:tags r:id="rId1"/>
    </p:custDataLst>
  </p:cSld>
  <p:clrMapOvr>
    <a:masterClrMapping/>
  </p:clrMapOvr>
  <p:transition advTm="2034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0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498167" cy="4873625"/>
          </a:xfrm>
        </p:spPr>
      </p:pic>
    </p:spTree>
  </p:cSld>
  <p:clrMapOvr>
    <a:masterClrMapping/>
  </p:clrMapOvr>
  <p:transition advTm="21622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8440098" cy="5445224"/>
          </a:xfrm>
        </p:spPr>
      </p:pic>
    </p:spTree>
    <p:custDataLst>
      <p:tags r:id="rId1"/>
    </p:custDataLst>
  </p:cSld>
  <p:clrMapOvr>
    <a:masterClrMapping/>
  </p:clrMapOvr>
  <p:transition advTm="118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простых правил, как избежать пожара на кухне</a:t>
            </a:r>
            <a:endParaRPr lang="ru-RU" dirty="0"/>
          </a:p>
        </p:txBody>
      </p:sp>
      <p:pic>
        <p:nvPicPr>
          <p:cNvPr id="6" name="Содержимое 5" descr="hqdefaul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6576731" cy="4932548"/>
          </a:xfrm>
        </p:spPr>
      </p:pic>
    </p:spTree>
    <p:custDataLst>
      <p:tags r:id="rId1"/>
    </p:custDataLst>
  </p:cSld>
  <p:clrMapOvr>
    <a:masterClrMapping/>
  </p:clrMapOvr>
  <p:transition advTm="2193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_pushkina_fir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34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13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</TotalTime>
  <Words>17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Пожар на кухне</vt:lpstr>
      <vt:lpstr>Слайд 2</vt:lpstr>
      <vt:lpstr>Слайд 3</vt:lpstr>
      <vt:lpstr>Слайд 4</vt:lpstr>
      <vt:lpstr>Слайд 5</vt:lpstr>
      <vt:lpstr>Слайд 6</vt:lpstr>
      <vt:lpstr>Слайд 7</vt:lpstr>
      <vt:lpstr>10 простых правил, как избежать пожара на кухне</vt:lpstr>
      <vt:lpstr>Слайд 9</vt:lpstr>
      <vt:lpstr>Слайд 10</vt:lpstr>
      <vt:lpstr>Будьте внимательны и аккуратны!!!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 на кухне</dc:title>
  <dc:creator>Еленп</dc:creator>
  <cp:lastModifiedBy>Еленп</cp:lastModifiedBy>
  <cp:revision>6</cp:revision>
  <dcterms:created xsi:type="dcterms:W3CDTF">2015-03-17T15:00:53Z</dcterms:created>
  <dcterms:modified xsi:type="dcterms:W3CDTF">2015-03-17T15:52:31Z</dcterms:modified>
</cp:coreProperties>
</file>