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F1C8899-8316-4706-9169-3D5A2C808D0E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35139B-4629-4A39-ADF6-C684F73155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Пожар в квартире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2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 в квартире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20594"/>
            <a:ext cx="4025230" cy="560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62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 в квартире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94" y="980728"/>
            <a:ext cx="3953222" cy="550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9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 в квартире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70443"/>
            <a:ext cx="3888432" cy="541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93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 в квартире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3159"/>
            <a:ext cx="3960440" cy="55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4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Агенты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20442"/>
            <a:ext cx="5288875" cy="528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6069"/>
      </p:ext>
    </p:extLst>
  </p:cSld>
  <p:clrMapOvr>
    <a:masterClrMapping/>
  </p:clrMapOvr>
</p:sld>
</file>

<file path=ppt/theme/theme1.xml><?xml version="1.0" encoding="utf-8"?>
<a:theme xmlns:a="http://schemas.openxmlformats.org/drawingml/2006/main" name="$$$$$$$$">
  <a:themeElements>
    <a:clrScheme name="thankful_turke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Мемориальный музей лицей имени</Template>
  <TotalTime>52</TotalTime>
  <Words>16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$$$$$$$$</vt:lpstr>
      <vt:lpstr>Пожар в квартире</vt:lpstr>
      <vt:lpstr>Пожар в квартире</vt:lpstr>
      <vt:lpstr>Пожар в квартире</vt:lpstr>
      <vt:lpstr>Пожар в квартире</vt:lpstr>
      <vt:lpstr>Пожар в квартире</vt:lpstr>
      <vt:lpstr>Агенты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2015-03-17T16:56:53Z</dcterms:created>
  <dcterms:modified xsi:type="dcterms:W3CDTF">2015-03-17T17:49:00Z</dcterms:modified>
</cp:coreProperties>
</file>