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2400"/>
            <a:ext cx="9144000" cy="552450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9144000" cy="3810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0" y="6689725"/>
            <a:ext cx="2133600" cy="16827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endParaRPr lang="ru-RU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689725"/>
            <a:ext cx="2133600" cy="16827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943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943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82000" cy="457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81000" y="838200"/>
            <a:ext cx="41148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1148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133600" cy="196850"/>
          </a:xfrm>
        </p:spPr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689725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689725"/>
            <a:ext cx="2133600" cy="136525"/>
          </a:xfrm>
        </p:spPr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381000" y="381000"/>
            <a:ext cx="8382000" cy="457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1000" y="838200"/>
            <a:ext cx="4114800" cy="2667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838200"/>
            <a:ext cx="4114800" cy="2667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381000" y="3657600"/>
            <a:ext cx="4114800" cy="2667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57600"/>
            <a:ext cx="4114800" cy="2667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133600" cy="196850"/>
          </a:xfrm>
        </p:spPr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689725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010400" y="6689725"/>
            <a:ext cx="2133600" cy="136525"/>
          </a:xfrm>
        </p:spPr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11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11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382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611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chemeClr val="bg1"/>
                </a:solidFill>
                <a:latin typeface="+mn-lt"/>
              </a:defRPr>
            </a:lvl1pPr>
          </a:lstStyle>
          <a:p>
            <a:fld id="{7FF9F14E-7FC4-4BAD-BB14-3078358A4F13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897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897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bg1"/>
                </a:solidFill>
                <a:latin typeface="+mn-lt"/>
              </a:defRPr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</p:sldLayoutIdLst>
  <p:transition spd="med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200000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200000"/>
        <a:defRPr sz="20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200000"/>
        <a:defRPr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2400"/>
            <a:ext cx="4071934" cy="6419872"/>
          </a:xfrm>
        </p:spPr>
        <p:txBody>
          <a:bodyPr/>
          <a:lstStyle/>
          <a:p>
            <a:r>
              <a:rPr lang="ru-RU" dirty="0" smtClean="0"/>
              <a:t>Памятка для родителей </a:t>
            </a:r>
            <a:br>
              <a:rPr lang="ru-RU" dirty="0" smtClean="0"/>
            </a:br>
            <a:r>
              <a:rPr lang="ru-RU" dirty="0" smtClean="0"/>
              <a:t>по</a:t>
            </a:r>
            <a:br>
              <a:rPr lang="ru-RU" dirty="0" smtClean="0"/>
            </a:br>
            <a:r>
              <a:rPr lang="ru-RU" dirty="0" smtClean="0"/>
              <a:t>подготовке детей к ОГЭ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6143644"/>
            <a:ext cx="8643966" cy="50006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             </a:t>
            </a:r>
          </a:p>
          <a:p>
            <a:r>
              <a:rPr lang="ru-RU" dirty="0" smtClean="0">
                <a:solidFill>
                  <a:schemeClr val="accent3"/>
                </a:solidFill>
              </a:rPr>
              <a:t>		Не тревожьтесь о количестве баллов, которые ребенок получит на экзамене, и не критикуйте ребенка после экзамена. Внушайте ребенку мысль, что количество баллов не является совершенным измерением его возможностей.</a:t>
            </a:r>
            <a:endParaRPr lang="ru-RU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714356"/>
            <a:ext cx="5143504" cy="5486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	Не повышайте тревожность ребенка накануне экзаменов - это может отрицательно сказаться на результате тестирования.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Ребенку всегда передается волнение родителей, и если взрослые в ответственный момент могут справиться со своими эмоциями, то ребенок в силу возрастных особенностей может эмоционально "сорваться".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38200"/>
            <a:ext cx="8191528" cy="5486400"/>
          </a:xfrm>
        </p:spPr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   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Подбадривайте детей, хвалите их за то, что они делают хорошо.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 Повышайте их уверенность в себе, так как чем больше ребенок боится неудачи, тем более вероятности допущения ошибок.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 Наблюдайте за самочувствием ребенка, никто, кроме Вас, не сможет вовремя заметить и предотвратить ухудшение состояние ребенка, связанное с переутомлением.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Контролируйте режим подготовки ребенка, не допускайте перегрузок, объясните ему, что он обязательно должен чередовать занятия с отдыхом.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 Обеспечьте дома удобное место для занятий, проследите, чтобы никто из домашних не мешал.</a:t>
            </a:r>
          </a:p>
          <a:p>
            <a:r>
              <a:rPr lang="ru-RU" dirty="0" smtClean="0">
                <a:solidFill>
                  <a:schemeClr val="accent3"/>
                </a:solidFill>
              </a:rPr>
              <a:t/>
            </a:r>
            <a:br>
              <a:rPr lang="ru-RU" dirty="0" smtClean="0">
                <a:solidFill>
                  <a:schemeClr val="accent3"/>
                </a:solidFill>
              </a:rPr>
            </a:br>
            <a:endParaRPr lang="ru-RU" dirty="0">
              <a:solidFill>
                <a:schemeClr val="accent3"/>
              </a:solidFill>
            </a:endParaRPr>
          </a:p>
        </p:txBody>
      </p:sp>
      <p:pic>
        <p:nvPicPr>
          <p:cNvPr id="4" name="Рисунок 3" descr="041ac188cfc382e101df4242697bc4e1_69c0ba80609d15a79cb43dfe9bbbe87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4429132"/>
            <a:ext cx="1880616" cy="1408176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571480"/>
            <a:ext cx="4143404" cy="57531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 </a:t>
            </a:r>
            <a:r>
              <a:rPr lang="ru-RU" sz="2400" dirty="0" smtClean="0">
                <a:solidFill>
                  <a:schemeClr val="accent3"/>
                </a:solidFill>
              </a:rPr>
              <a:t>Обратите внимание на питание ребенка: во время интенсивного умственного напряжения ему необходима питательная и разнообразная пища и сбалансированный комплекс витаминов.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3"/>
                </a:solidFill>
              </a:rPr>
              <a:t>Такие продукты, как рыба, творог, орехи, курага и т.д. стимулируют работу головного мозга.</a:t>
            </a:r>
            <a:endParaRPr lang="ru-RU" sz="24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Zdorovoe-pitanie-i-zavtra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928670"/>
            <a:ext cx="3882225" cy="4736315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Заранее во время тренировки по тестовым заданиям приучайте ребенка ориентироваться во времени и уметь его распределять.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Тогда у ребенка будет навык умения концентрироваться на протяжении всего тестирования, что придаст ему спокойствие и снимет излишнюю тревожность.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 Если ребенок не носит часов, обязательно дайте ему часы на экзамен.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book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29190" y="739144"/>
            <a:ext cx="3014660" cy="4823456"/>
          </a:xfr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rezuktat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38660" y="1643050"/>
            <a:ext cx="4643020" cy="3480711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838200"/>
            <a:ext cx="4214842" cy="5486400"/>
          </a:xfrm>
        </p:spPr>
        <p:txBody>
          <a:bodyPr/>
          <a:lstStyle/>
          <a:p>
            <a:endParaRPr lang="ru-RU" sz="2000" dirty="0" smtClean="0">
              <a:solidFill>
                <a:schemeClr val="accent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Накануне экзамена обеспечьте ребенку полноценный отдых, он должен отдохнуть и как следует выспаться.</a:t>
            </a:r>
            <a:br>
              <a:rPr lang="ru-RU" sz="2000" dirty="0" smtClean="0">
                <a:solidFill>
                  <a:schemeClr val="accent3"/>
                </a:solidFill>
              </a:rPr>
            </a:br>
            <a:endParaRPr lang="ru-RU" sz="2000" dirty="0" smtClean="0">
              <a:solidFill>
                <a:schemeClr val="accent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Посоветуйте детям во время экзамена обратить внимание на следующее: </a:t>
            </a:r>
          </a:p>
          <a:p>
            <a:r>
              <a:rPr lang="ru-RU" sz="2000" dirty="0" smtClean="0">
                <a:solidFill>
                  <a:schemeClr val="accent3"/>
                </a:solidFill>
              </a:rPr>
              <a:t>    если не знаешь ответа на вопрос или не уверен, пропусти его и отметь, чтобы потом к нему вернуться.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714480" y="1857364"/>
            <a:ext cx="53830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Удачи Вам и </a:t>
            </a:r>
          </a:p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Вашим детям!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aduation_pedistal">
  <a:themeElements>
    <a:clrScheme name="graduation_pedistal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raduation_pedis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graduation_pedestal</Template>
  <TotalTime>297</TotalTime>
  <Words>217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graduation_pedistal</vt:lpstr>
      <vt:lpstr>Памятка для родителей  по подготовке детей к ОГЭ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Советы родителям для подготовки детей к ЕГЭ</dc:title>
  <dc:creator>Хозяин</dc:creator>
  <cp:lastModifiedBy>User</cp:lastModifiedBy>
  <cp:revision>26</cp:revision>
  <dcterms:created xsi:type="dcterms:W3CDTF">2012-07-24T18:12:18Z</dcterms:created>
  <dcterms:modified xsi:type="dcterms:W3CDTF">2014-12-11T15:15:49Z</dcterms:modified>
</cp:coreProperties>
</file>