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5" r:id="rId10"/>
    <p:sldId id="269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DE3F-E84D-4686-A384-3E99D3FF6CE8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0DDD40D-D015-4386-A82C-DFB0F9733C1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DE3F-E84D-4686-A384-3E99D3FF6CE8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D40D-D015-4386-A82C-DFB0F9733C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DE3F-E84D-4686-A384-3E99D3FF6CE8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D40D-D015-4386-A82C-DFB0F9733C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DE3F-E84D-4686-A384-3E99D3FF6CE8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D40D-D015-4386-A82C-DFB0F9733C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DE3F-E84D-4686-A384-3E99D3FF6CE8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D40D-D015-4386-A82C-DFB0F9733C1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DE3F-E84D-4686-A384-3E99D3FF6CE8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D40D-D015-4386-A82C-DFB0F9733C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DE3F-E84D-4686-A384-3E99D3FF6CE8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D40D-D015-4386-A82C-DFB0F9733C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DE3F-E84D-4686-A384-3E99D3FF6CE8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D40D-D015-4386-A82C-DFB0F9733C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DE3F-E84D-4686-A384-3E99D3FF6CE8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D40D-D015-4386-A82C-DFB0F9733C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DE3F-E84D-4686-A384-3E99D3FF6CE8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D40D-D015-4386-A82C-DFB0F9733C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DE3F-E84D-4686-A384-3E99D3FF6CE8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D40D-D015-4386-A82C-DFB0F9733C1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DFFDE3F-E84D-4686-A384-3E99D3FF6CE8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DDD40D-D015-4386-A82C-DFB0F9733C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1.bp.blogspot.com/-8VPy_K7JgYM/T4cO8r3zIoI/AAAAAAAAAUc/ruyF5DUjNQg/s1600/base_point2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3.bp.blogspot.com/-Y64xgAlZBek/T4cO-gtPV7I/AAAAAAAAAUs/0X6edau0qvM/s1600/repl_item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4.bp.blogspot.com/-8N6iGfua81A/T4cO9-Z2i5I/AAAAAAAAAUg/COpiIWIkizw/s1600/edit_source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1.bp.blogspot.com/-0bcCF4yZIe0/T4XQTpYbIcI/AAAAAAAAATU/1L-xAFyE3C4/s1600/001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2.bp.blogspot.com/-Z3GHrNhnpkg/T4cO8AHVt5I/AAAAAAAAAUU/a02p6wQ-fxw/s1600/base_point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6629400" cy="303345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Команды получения справочной информации об объекте. Возможности команды Массив</a:t>
            </a:r>
          </a:p>
        </p:txBody>
      </p:sp>
    </p:spTree>
    <p:extLst>
      <p:ext uri="{BB962C8B-B14F-4D97-AF65-F5344CB8AC3E}">
        <p14:creationId xmlns:p14="http://schemas.microsoft.com/office/powerpoint/2010/main" val="23363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610368" cy="103942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1-е свойство массива:        Базовая точка в прямоугольном массиве</a:t>
            </a:r>
            <a:endParaRPr lang="ru-RU" dirty="0"/>
          </a:p>
        </p:txBody>
      </p:sp>
      <p:pic>
        <p:nvPicPr>
          <p:cNvPr id="4" name="Объект 3" descr="http://1.bp.blogspot.com/-8VPy_K7JgYM/T4cO8r3zIoI/AAAAAAAAAUc/ruyF5DUjNQg/s320/base_point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5"/>
            <a:ext cx="4752528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292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38360" cy="118715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2-е свойство: Однородный/неоднородный массив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Неоднородный прямоугольный массив</a:t>
            </a:r>
          </a:p>
          <a:p>
            <a:pPr marL="0" indent="0" algn="ctr">
              <a:buNone/>
            </a:pP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http://3.bp.blogspot.com/-Y64xgAlZBek/T4cO-gtPV7I/AAAAAAAAAUs/0X6edau0qvM/s320/repl_item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08920"/>
            <a:ext cx="4752528" cy="3357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647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60672" cy="1039427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srgbClr val="C00000"/>
                </a:solidFill>
              </a:rPr>
              <a:t>3-е свойство: </a:t>
            </a:r>
            <a:r>
              <a:rPr lang="ru-RU" sz="3200" dirty="0">
                <a:solidFill>
                  <a:srgbClr val="C00000"/>
                </a:solidFill>
              </a:rPr>
              <a:t>Возможность изменить исходный объект массива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4" name="Объект 3" descr="http://4.bp.blogspot.com/-8N6iGfua81A/T4cO9-Z2i5I/AAAAAAAAAUg/COpiIWIkizw/s320/edit_sourc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4680520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854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Вызов справки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Система </a:t>
            </a:r>
            <a:r>
              <a:rPr lang="ru-RU" dirty="0" err="1"/>
              <a:t>AutoCAD</a:t>
            </a:r>
            <a:r>
              <a:rPr lang="ru-RU" dirty="0"/>
              <a:t> 2004 имеет развитую справочную систему, обратиться к которой можно либо с помощью функциональной клавиши &lt;</a:t>
            </a:r>
            <a:r>
              <a:rPr lang="ru-RU" b="1" dirty="0">
                <a:solidFill>
                  <a:srgbClr val="0070C0"/>
                </a:solidFill>
              </a:rPr>
              <a:t>F1</a:t>
            </a:r>
            <a:r>
              <a:rPr lang="ru-RU" dirty="0"/>
              <a:t>&gt;, либо с помощью пункта </a:t>
            </a:r>
            <a:r>
              <a:rPr lang="ru-RU" b="1" dirty="0" err="1">
                <a:solidFill>
                  <a:srgbClr val="0070C0"/>
                </a:solidFill>
              </a:rPr>
              <a:t>Help</a:t>
            </a:r>
            <a:r>
              <a:rPr lang="ru-RU" dirty="0"/>
              <a:t> (Справка) </a:t>
            </a:r>
          </a:p>
        </p:txBody>
      </p:sp>
    </p:spTree>
    <p:extLst>
      <p:ext uri="{BB962C8B-B14F-4D97-AF65-F5344CB8AC3E}">
        <p14:creationId xmlns:p14="http://schemas.microsoft.com/office/powerpoint/2010/main" val="256579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Окно справочной системы</a:t>
            </a:r>
          </a:p>
        </p:txBody>
      </p:sp>
      <p:pic>
        <p:nvPicPr>
          <p:cNvPr id="4" name="Объект 3" descr="Окно справочной системы AutoCAD 200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8812" y="1977231"/>
            <a:ext cx="5286375" cy="3924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512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Окно справочной системы: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 </a:t>
            </a:r>
            <a:r>
              <a:rPr lang="ru-RU" dirty="0" smtClean="0"/>
              <a:t>Содержание;</a:t>
            </a:r>
            <a:endParaRPr lang="ru-RU" dirty="0"/>
          </a:p>
          <a:p>
            <a:pPr lvl="0"/>
            <a:r>
              <a:rPr lang="ru-RU" dirty="0"/>
              <a:t> Предметный </a:t>
            </a:r>
            <a:r>
              <a:rPr lang="ru-RU" dirty="0" smtClean="0"/>
              <a:t>указатель;</a:t>
            </a:r>
            <a:endParaRPr lang="ru-RU" dirty="0"/>
          </a:p>
          <a:p>
            <a:pPr lvl="0"/>
            <a:r>
              <a:rPr lang="ru-RU" dirty="0"/>
              <a:t> </a:t>
            </a:r>
            <a:r>
              <a:rPr lang="ru-RU" dirty="0" smtClean="0"/>
              <a:t>Поиск;</a:t>
            </a:r>
            <a:endParaRPr lang="ru-RU" dirty="0"/>
          </a:p>
          <a:p>
            <a:pPr lvl="0"/>
            <a:r>
              <a:rPr lang="ru-RU" dirty="0"/>
              <a:t> </a:t>
            </a:r>
            <a:r>
              <a:rPr lang="ru-RU" dirty="0" smtClean="0"/>
              <a:t>Избранное;</a:t>
            </a:r>
            <a:endParaRPr lang="ru-RU" dirty="0"/>
          </a:p>
          <a:p>
            <a:pPr lvl="0"/>
            <a:r>
              <a:rPr lang="ru-RU" dirty="0"/>
              <a:t> </a:t>
            </a:r>
            <a:r>
              <a:rPr lang="ru-RU" dirty="0" err="1"/>
              <a:t>Ask</a:t>
            </a:r>
            <a:r>
              <a:rPr lang="ru-RU" dirty="0"/>
              <a:t> </a:t>
            </a:r>
            <a:r>
              <a:rPr lang="ru-RU" dirty="0" err="1"/>
              <a:t>Me</a:t>
            </a:r>
            <a:r>
              <a:rPr lang="ru-RU" dirty="0"/>
              <a:t> (Спроси меня) — облегчает поиск раздела, когда пользователю трудно назвать конкретный термин.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4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Окно </a:t>
            </a:r>
            <a:r>
              <a:rPr lang="ru-RU" dirty="0" err="1"/>
              <a:t>Active</a:t>
            </a:r>
            <a:r>
              <a:rPr lang="ru-RU" dirty="0"/>
              <a:t> </a:t>
            </a:r>
            <a:r>
              <a:rPr lang="ru-RU" dirty="0" err="1"/>
              <a:t>Assistance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В данной версии имеется еще один вид помощи — это активная помощь, окно которой может быть вызвано либо командой ASSIST (ПОМОЩНИК), либо пунктом </a:t>
            </a:r>
            <a:r>
              <a:rPr lang="ru-RU" dirty="0" err="1"/>
              <a:t>Active</a:t>
            </a:r>
            <a:r>
              <a:rPr lang="ru-RU" dirty="0"/>
              <a:t> </a:t>
            </a:r>
            <a:r>
              <a:rPr lang="ru-RU" dirty="0" err="1"/>
              <a:t>Assistance</a:t>
            </a:r>
            <a:r>
              <a:rPr lang="ru-RU" dirty="0"/>
              <a:t> (Помощник) падающего меню </a:t>
            </a:r>
            <a:r>
              <a:rPr lang="ru-RU" dirty="0" err="1"/>
              <a:t>Help</a:t>
            </a:r>
            <a:r>
              <a:rPr lang="ru-RU" dirty="0"/>
              <a:t> (Справка). </a:t>
            </a:r>
          </a:p>
        </p:txBody>
      </p:sp>
    </p:spTree>
    <p:extLst>
      <p:ext uri="{BB962C8B-B14F-4D97-AF65-F5344CB8AC3E}">
        <p14:creationId xmlns:p14="http://schemas.microsoft.com/office/powerpoint/2010/main" val="1407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Окно </a:t>
            </a:r>
            <a:r>
              <a:rPr lang="ru-RU" dirty="0" err="1"/>
              <a:t>Active</a:t>
            </a:r>
            <a:r>
              <a:rPr lang="ru-RU" dirty="0"/>
              <a:t> </a:t>
            </a:r>
            <a:r>
              <a:rPr lang="ru-RU" dirty="0" err="1"/>
              <a:t>Assistance</a:t>
            </a:r>
            <a:endParaRPr lang="ru-RU" dirty="0"/>
          </a:p>
        </p:txBody>
      </p:sp>
      <p:pic>
        <p:nvPicPr>
          <p:cNvPr id="4" name="Объект 3" descr="Окно Active Assistance AutoCAD 200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12776"/>
            <a:ext cx="4752527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692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Массивы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 err="1"/>
              <a:t>AutoCAD</a:t>
            </a:r>
            <a:r>
              <a:rPr lang="ru-RU" dirty="0"/>
              <a:t> </a:t>
            </a:r>
            <a:r>
              <a:rPr lang="ru-RU" dirty="0" smtClean="0"/>
              <a:t>используются массивы трех </a:t>
            </a:r>
            <a:r>
              <a:rPr lang="ru-RU" dirty="0"/>
              <a:t>видов </a:t>
            </a:r>
            <a:r>
              <a:rPr lang="ru-RU" b="1" i="1" dirty="0" smtClean="0"/>
              <a:t>Прямоугольный</a:t>
            </a:r>
            <a:r>
              <a:rPr lang="ru-RU" i="1" dirty="0" smtClean="0"/>
              <a:t> </a:t>
            </a:r>
            <a:r>
              <a:rPr lang="ru-RU" i="1" dirty="0"/>
              <a:t>(</a:t>
            </a:r>
            <a:r>
              <a:rPr lang="ru-RU" i="1" dirty="0" err="1"/>
              <a:t>Rectangular</a:t>
            </a:r>
            <a:r>
              <a:rPr lang="ru-RU" i="1" dirty="0"/>
              <a:t>)</a:t>
            </a:r>
            <a:r>
              <a:rPr lang="ru-RU" dirty="0"/>
              <a:t>, </a:t>
            </a:r>
            <a:r>
              <a:rPr lang="ru-RU" b="1" i="1" dirty="0"/>
              <a:t>Круговой</a:t>
            </a:r>
            <a:r>
              <a:rPr lang="ru-RU" i="1" dirty="0"/>
              <a:t> (</a:t>
            </a:r>
            <a:r>
              <a:rPr lang="ru-RU" i="1" dirty="0" err="1"/>
              <a:t>Polar</a:t>
            </a:r>
            <a:r>
              <a:rPr lang="ru-RU" i="1" dirty="0"/>
              <a:t>)</a:t>
            </a:r>
            <a:r>
              <a:rPr lang="ru-RU" dirty="0"/>
              <a:t> и </a:t>
            </a:r>
            <a:r>
              <a:rPr lang="ru-RU" b="1" i="1" dirty="0"/>
              <a:t>По пути </a:t>
            </a:r>
            <a:r>
              <a:rPr lang="ru-RU" i="1" dirty="0"/>
              <a:t>(</a:t>
            </a:r>
            <a:r>
              <a:rPr lang="ru-RU" i="1" dirty="0" err="1"/>
              <a:t>Path</a:t>
            </a:r>
            <a:r>
              <a:rPr lang="ru-RU" i="1" dirty="0"/>
              <a:t>))</a:t>
            </a:r>
            <a:r>
              <a:rPr lang="ru-RU" dirty="0"/>
              <a:t>, а не двух как ранее, и появилась возможность сделать их ассоциативными (</a:t>
            </a:r>
            <a:r>
              <a:rPr lang="ru-RU" i="1" dirty="0" err="1"/>
              <a:t>Associative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18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массивов в </a:t>
            </a:r>
            <a:r>
              <a:rPr lang="en-US" dirty="0" smtClean="0"/>
              <a:t>AutoCAD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1.bp.blogspot.com/-0bcCF4yZIe0/T4XQTpYbIcI/AAAAAAAAATU/1L-xAFyE3C4/s1600/001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60848"/>
            <a:ext cx="4824536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122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Массивы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Что такое ассоциативный массив? Это массив, состоящий из набора связанных копий исходного </a:t>
            </a:r>
            <a:r>
              <a:rPr lang="ru-RU" dirty="0" smtClean="0"/>
              <a:t>объекта. </a:t>
            </a:r>
          </a:p>
          <a:p>
            <a:pPr marL="0" indent="0" algn="r">
              <a:buNone/>
            </a:pPr>
            <a:r>
              <a:rPr lang="ru-RU" dirty="0" smtClean="0"/>
              <a:t>                                       </a:t>
            </a:r>
            <a:endParaRPr lang="ru-RU" sz="24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10" name="Рисунок 9" descr="http://2.bp.blogspot.com/-Z3GHrNhnpkg/T4cO8AHVt5I/AAAAAAAAAUU/a02p6wQ-fxw/s320/base_point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12976"/>
            <a:ext cx="4608512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31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</TotalTime>
  <Words>138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Аптека</vt:lpstr>
      <vt:lpstr> Команды получения справочной информации об объекте. Возможности команды Массив</vt:lpstr>
      <vt:lpstr>Вызов справки</vt:lpstr>
      <vt:lpstr>Окно справочной системы</vt:lpstr>
      <vt:lpstr>Окно справочной системы:</vt:lpstr>
      <vt:lpstr>Окно Active Assistance</vt:lpstr>
      <vt:lpstr>Окно Active Assistance</vt:lpstr>
      <vt:lpstr>Массивы </vt:lpstr>
      <vt:lpstr>Типы массивов в AutoCAD</vt:lpstr>
      <vt:lpstr>Массивы </vt:lpstr>
      <vt:lpstr>1-е свойство массива:        Базовая точка в прямоугольном массиве</vt:lpstr>
      <vt:lpstr>2-е свойство: Однородный/неоднородный массив </vt:lpstr>
      <vt:lpstr>3-е свойство: Возможность изменить исходный объект массива </vt:lpstr>
    </vt:vector>
  </TitlesOfParts>
  <Company>СОШ №1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Команды получения справочной информации об объекте. Возможности команды Массив. </dc:title>
  <dc:creator>Учитель</dc:creator>
  <cp:lastModifiedBy>Учитель</cp:lastModifiedBy>
  <cp:revision>4</cp:revision>
  <dcterms:created xsi:type="dcterms:W3CDTF">2015-03-11T09:38:07Z</dcterms:created>
  <dcterms:modified xsi:type="dcterms:W3CDTF">2015-03-20T00:36:45Z</dcterms:modified>
</cp:coreProperties>
</file>