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324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79D08-354A-4AF1-B462-8ED82C925E0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CF483-16A4-45D8-B69B-939010208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CF483-16A4-45D8-B69B-939010208E7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82453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792088"/>
          </a:xfrm>
        </p:spPr>
        <p:txBody>
          <a:bodyPr>
            <a:normAutofit fontScale="47500" lnSpcReduction="20000"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285992"/>
            <a:ext cx="6286544" cy="8579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>
                <a:gd name="adj1" fmla="val 12500"/>
                <a:gd name="adj2" fmla="val 881"/>
              </a:avLst>
            </a:prstTxWarp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Синонимнер</a:t>
            </a:r>
            <a:endParaRPr lang="ru-RU" sz="6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871543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5643578"/>
            <a:ext cx="4533084" cy="9689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      </a:t>
            </a:r>
            <a:r>
              <a:rPr lang="ru-RU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Адыг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3" descr="C:\Users\User\Desktop\салч\конкурс шаг в будущее-2015\урок\iWKKQH26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784976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60710"/>
            <a:ext cx="8715436" cy="669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5286389"/>
            <a:ext cx="6115064" cy="7143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</a:t>
            </a:r>
            <a:r>
              <a:rPr lang="ru-RU" sz="6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Дииң</a:t>
            </a:r>
            <a:endParaRPr lang="ru-RU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Picture 2" descr="C:\Users\User\Desktop\салч\конкурс шаг в будущее-2015\урок\iFLZ8MP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4580"/>
            <a:ext cx="8858280" cy="4996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60710"/>
            <a:ext cx="8715436" cy="634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5000636"/>
            <a:ext cx="4857784" cy="8640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</a:t>
            </a:r>
            <a:r>
              <a:rPr lang="ru-RU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Согуна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2" descr="C:\Users\User\Desktop\салч\конкурс шаг в будущее-2015\урок\iIW6GVM7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920" y="413048"/>
            <a:ext cx="856895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60710"/>
            <a:ext cx="8715436" cy="634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5643578"/>
            <a:ext cx="4929222" cy="857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</a:t>
            </a:r>
            <a:r>
              <a:rPr lang="ru-RU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Койгун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C:\Users\User\Desktop\салч\конкурс шаг в будущее-2015\урок\чуруктар\iWK0XWV0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40960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60710"/>
            <a:ext cx="8715436" cy="634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5429264"/>
            <a:ext cx="4186238" cy="9361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     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Бѳру</a:t>
            </a:r>
            <a:endParaRPr lang="ru-RU" sz="5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640960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60710"/>
            <a:ext cx="8715436" cy="634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142984"/>
            <a:ext cx="8215338" cy="456937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Сѳѳгумден каңнап каан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дег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доругуп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ап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</a:t>
            </a:r>
          </a:p>
          <a:p>
            <a:pPr>
              <a:buNone/>
            </a:pP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Сөзум, домаам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бады,шынчы,быжыг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боор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мен.</a:t>
            </a:r>
          </a:p>
          <a:p>
            <a:pPr>
              <a:buNone/>
            </a:pP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Озал,шүшпен,хирлиг,чуттуг,пөрук эвес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</a:t>
            </a:r>
          </a:p>
          <a:p>
            <a:pPr>
              <a:buNone/>
            </a:pP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Орлан,эрес,арыг,силиг,дидим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боор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мен. </a:t>
            </a:r>
          </a:p>
          <a:p>
            <a:pPr>
              <a:buNone/>
            </a:pPr>
            <a:endParaRPr lang="ru-RU" sz="3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>
              <a:buNone/>
            </a:pP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Шугул,бардам,тенек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эвес,адааргавас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        </a:t>
            </a:r>
          </a:p>
          <a:p>
            <a:pPr>
              <a:buNone/>
            </a:pP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Шулу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бодум-будужумден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сеткилим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ак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</a:t>
            </a:r>
          </a:p>
          <a:p>
            <a:pPr>
              <a:buNone/>
            </a:pP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Өѳредилге,эртем,билиг-чырык оруум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</a:t>
            </a:r>
          </a:p>
          <a:p>
            <a:pPr>
              <a:buNone/>
            </a:pP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Ѳштуглерни ажар,тиилээр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чидиг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чепсээм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                                        </a:t>
            </a:r>
            <a:r>
              <a:rPr lang="ru-RU" sz="3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С.Сарыг-оол</a:t>
            </a:r>
            <a:r>
              <a:rPr lang="ru-RU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.</a:t>
            </a: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50112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Сѳстер-биле ажыл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Оът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-</a:t>
            </a:r>
          </a:p>
          <a:p>
            <a:pPr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Тайга-</a:t>
            </a:r>
          </a:p>
          <a:p>
            <a:pPr>
              <a:buNone/>
            </a:pP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Угаанныг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-</a:t>
            </a:r>
          </a:p>
          <a:p>
            <a:pPr>
              <a:buNone/>
            </a:pP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Амданныг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-</a:t>
            </a:r>
          </a:p>
          <a:p>
            <a:pPr>
              <a:buNone/>
            </a:pP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Куштуг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-</a:t>
            </a:r>
          </a:p>
          <a:p>
            <a:pPr>
              <a:buNone/>
            </a:pP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Халыыр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-</a:t>
            </a:r>
          </a:p>
          <a:p>
            <a:pPr>
              <a:buNone/>
            </a:pP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Дилээр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-</a:t>
            </a:r>
          </a:p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28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04389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Тывызыктардан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синонимнер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тывар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785926"/>
            <a:ext cx="7758138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>
              <a:buNone/>
            </a:pP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Санаттынмаан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хой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</a:t>
            </a:r>
          </a:p>
          <a:p>
            <a:pPr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Хемчээттинмээн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шөл.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                                      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(д..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р,с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…….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)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>
              <a:buNone/>
            </a:pP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Арган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тевем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арт-сын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ашты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                                     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(о ...к)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71543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98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</vt:lpstr>
      <vt:lpstr>Слайд 2</vt:lpstr>
      <vt:lpstr>Слайд 3</vt:lpstr>
      <vt:lpstr> </vt:lpstr>
      <vt:lpstr> </vt:lpstr>
      <vt:lpstr>Слайд 6</vt:lpstr>
      <vt:lpstr>          </vt:lpstr>
      <vt:lpstr>Сѳстер-биле ажыл</vt:lpstr>
      <vt:lpstr>Тывызыктардан синонимнер тывар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Аида</cp:lastModifiedBy>
  <cp:revision>21</cp:revision>
  <dcterms:created xsi:type="dcterms:W3CDTF">2015-02-03T04:42:02Z</dcterms:created>
  <dcterms:modified xsi:type="dcterms:W3CDTF">2015-02-08T12:05:10Z</dcterms:modified>
</cp:coreProperties>
</file>