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9" r:id="rId2"/>
    <p:sldId id="256" r:id="rId3"/>
    <p:sldId id="267" r:id="rId4"/>
    <p:sldId id="280" r:id="rId5"/>
    <p:sldId id="275" r:id="rId6"/>
    <p:sldId id="276" r:id="rId7"/>
    <p:sldId id="277" r:id="rId8"/>
    <p:sldId id="278" r:id="rId9"/>
    <p:sldId id="300" r:id="rId10"/>
    <p:sldId id="270" r:id="rId11"/>
    <p:sldId id="271" r:id="rId12"/>
    <p:sldId id="273" r:id="rId13"/>
    <p:sldId id="272" r:id="rId14"/>
    <p:sldId id="285" r:id="rId15"/>
    <p:sldId id="274" r:id="rId16"/>
    <p:sldId id="257" r:id="rId17"/>
    <p:sldId id="259" r:id="rId18"/>
    <p:sldId id="260" r:id="rId19"/>
    <p:sldId id="261" r:id="rId20"/>
    <p:sldId id="262" r:id="rId21"/>
    <p:sldId id="263" r:id="rId22"/>
    <p:sldId id="281" r:id="rId23"/>
    <p:sldId id="282" r:id="rId24"/>
    <p:sldId id="265" r:id="rId25"/>
    <p:sldId id="266" r:id="rId26"/>
    <p:sldId id="284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        </a:t>
            </a:r>
            <a:r>
              <a:rPr lang="ru-RU" sz="7200" b="1" dirty="0" err="1" smtClean="0">
                <a:solidFill>
                  <a:srgbClr val="FF0000"/>
                </a:solidFill>
                <a:latin typeface="Monotype Corsiva" pitchFamily="66" charset="0"/>
              </a:rPr>
              <a:t>Видза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7200" b="1" dirty="0" err="1" smtClean="0">
                <a:solidFill>
                  <a:srgbClr val="FF0000"/>
                </a:solidFill>
                <a:latin typeface="Monotype Corsiva" pitchFamily="66" charset="0"/>
              </a:rPr>
              <a:t>оланныд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!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    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     </a:t>
            </a:r>
          </a:p>
          <a:p>
            <a:pPr>
              <a:buNone/>
            </a:pPr>
            <a:r>
              <a:rPr lang="ru-RU" sz="5400" dirty="0" smtClean="0"/>
              <a:t>      </a:t>
            </a:r>
            <a:r>
              <a:rPr lang="ru-RU" sz="7200" b="1" dirty="0" err="1" smtClean="0">
                <a:solidFill>
                  <a:srgbClr val="00B050"/>
                </a:solidFill>
                <a:latin typeface="Monotype Corsiva" pitchFamily="66" charset="0"/>
              </a:rPr>
              <a:t>Ставлы</a:t>
            </a:r>
            <a:r>
              <a:rPr lang="ru-RU" sz="7200" b="1" dirty="0" smtClean="0">
                <a:solidFill>
                  <a:srgbClr val="00B050"/>
                </a:solidFill>
                <a:latin typeface="Monotype Corsiva" pitchFamily="66" charset="0"/>
              </a:rPr>
              <a:t> – бур лун!</a:t>
            </a:r>
            <a:endParaRPr lang="ru-RU" sz="72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Телевизор.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талунъя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кольччыны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телевизортӧг.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пыр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мунӧны быдсяма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интереснӧй передачаяс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кино-мультикъяс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Сэтысь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тшӧкыда аддзывлан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кажитчана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артист-сьылысьтӧ, тӧдмалан сылӧн оласног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йылысь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Видзӧдан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висян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миян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биатлонистъяс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футболистъяс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хоккеистъяс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вӧсна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Тайӧ зэв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буртор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чайт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луныс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колис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бура.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err="1" smtClean="0">
                <a:latin typeface="Times New Roman"/>
                <a:cs typeface="Times New Roman"/>
              </a:rPr>
              <a:t>ӧ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зйӧм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чинтышт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телевизор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видзӧдан кадтӧ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тшӧкыдджыка ывла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вылас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петавлы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юртӧ пальӧдны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Бурджык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сёрнитчан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кӧ ёртъясыдкӧд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ветлан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накӧд спортзалӧ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1584176" cy="112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Компьютер.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Компьютер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тайӧ талунъя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зараза. Код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пуксяс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сайӧ, 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тӧдлы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кыдзи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некымын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часыд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здукӧн лэбыштас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сылӧн бурыс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Медводз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компьютер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тэкӧд венӧ 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мӧд-кӧ, унатор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вермӧ вӧчны.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жӧ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компьютер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радейтысьясыд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ывласӧ 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аддзывлыны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Ворсӧны быдсяма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ворсӧмъяснаснас, вошласьӧны интернетын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кодкӧдкӧ гижасьӧны.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кутшӧмсюрӧ пӧльзаыс таысь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йылысь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ставныс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тӧдӧны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тшӧтш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тайӧ-ӧ олӧмад медся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бурыс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Гашкӧ, кытшӧвтан вузасян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нъяс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ёртъясыдкӧд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вылӧ либӧ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концерт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вылӧ ветлан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?!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172819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Рытпук-гажъяс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Эмӧсь йӧз, кодъяс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вермыны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овны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гажӧдчытӧг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Быд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рыт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колӧ кытчӧкӧ мунны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кодкӧдкӧ мунны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кодкӧдкӧ паныдасьны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Лёкнога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гуляйтӧмыд бурӧдз 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вайӧд: вунӧдан велӧдчӧмтӧ,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кут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нинӧмӧн интересуйтчыны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гажӧдчынытӧ колӧ жӧ.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воштыны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юртӧ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Быдторйын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колӧ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мера.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Зэв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лёк,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заводитан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куритчыны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юны пиво 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мукӧд курыдтор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вунӧдны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кызь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часын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ывла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вылын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тэныд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вӧчны нинӧм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пукав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гортад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Кружокъясӧ ветлӧм.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/>
                <a:cs typeface="Times New Roman"/>
              </a:rPr>
              <a:t>ӧ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встын эмӧсь йӧз, кодъяс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дугдывтӧг мыйӧкӧ велӧдчӧны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быдторсӧ кужӧны вӧчны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вунӧдны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быд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мортлӧн эм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кутшӧмкӧ енби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вӧсна колӧ тӧдны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колӧ тэныд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олӧмад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Тасянь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йӧткыштчӧмӧн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велӧдчыны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сьӧлӧмсяньыд з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льны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сӧвмӧдны ассьыд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енбитӧ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школаын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пӧлӧс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сӧмын 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дышӧдчыны сэтчӧ ветлыны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885725"/>
            <a:ext cx="1584176" cy="12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797152"/>
            <a:ext cx="1797273" cy="141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1788790" cy="178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Гортса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удж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Кыдзи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колляла</a:t>
            </a:r>
            <a:endParaRPr lang="ru-RU" sz="5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5400" dirty="0" err="1" smtClean="0">
                <a:solidFill>
                  <a:srgbClr val="7030A0"/>
                </a:solidFill>
                <a:latin typeface="Times New Roman"/>
                <a:cs typeface="Times New Roman"/>
              </a:rPr>
              <a:t>ӧ</a:t>
            </a:r>
            <a:r>
              <a:rPr lang="ru-RU" sz="5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 кад</a:t>
            </a:r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Кут </a:t>
            </a:r>
            <a:r>
              <a:rPr lang="ru-RU" b="1" dirty="0" err="1" smtClean="0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ӧ</a:t>
            </a:r>
            <a:r>
              <a:rPr lang="ru-RU" b="1" dirty="0" err="1" smtClean="0">
                <a:solidFill>
                  <a:srgbClr val="FF0000"/>
                </a:solidFill>
              </a:rPr>
              <a:t>д вылад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3334"/>
            <a:ext cx="1431999" cy="14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916832"/>
            <a:ext cx="1428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8108" y="3789041"/>
            <a:ext cx="1544172" cy="138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209567"/>
            <a:ext cx="1644774" cy="11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899592" y="3151676"/>
            <a:ext cx="2880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Кусӧд куритчантӧ!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314096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Шу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наркотикъяслы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ог</a:t>
            </a:r>
            <a:r>
              <a:rPr lang="ru-RU" sz="2800" b="1" dirty="0" smtClean="0"/>
              <a:t>»!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5517232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</a:t>
            </a:r>
            <a:r>
              <a:rPr lang="ru-RU" sz="2000" b="1" dirty="0" err="1" smtClean="0"/>
              <a:t>Оз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позь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кызь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кык</a:t>
            </a:r>
            <a:r>
              <a:rPr lang="ru-RU" sz="2000" b="1" dirty="0" smtClean="0"/>
              <a:t> час </a:t>
            </a:r>
            <a:r>
              <a:rPr lang="ru-RU" sz="2000" b="1" dirty="0" err="1" smtClean="0"/>
              <a:t>рытсянь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квайт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час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асылӧдз лоны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ывла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вылын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клубъясын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бар-ресторанъясын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5517232"/>
            <a:ext cx="288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Эн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ю</a:t>
            </a:r>
            <a:r>
              <a:rPr lang="ru-RU" sz="2800" b="1" dirty="0" smtClean="0"/>
              <a:t> пиво да </a:t>
            </a:r>
            <a:r>
              <a:rPr lang="ru-RU" sz="2800" b="1" dirty="0" err="1" smtClean="0"/>
              <a:t>мук</a:t>
            </a:r>
            <a:r>
              <a:rPr lang="ru-RU" sz="2800" b="1" dirty="0" err="1" smtClean="0">
                <a:latin typeface="Times New Roman"/>
                <a:cs typeface="Times New Roman"/>
              </a:rPr>
              <a:t>ӧ</a:t>
            </a:r>
            <a:r>
              <a:rPr lang="ru-RU" sz="2800" b="1" dirty="0" err="1" smtClean="0"/>
              <a:t>д курыд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юан</a:t>
            </a:r>
            <a:r>
              <a:rPr lang="ru-RU" sz="2800" b="1" dirty="0" smtClean="0"/>
              <a:t>!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70C0"/>
                </a:solidFill>
              </a:rPr>
              <a:t>Кыдзи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коллял</a:t>
            </a:r>
            <a:r>
              <a:rPr lang="en-US" sz="2800" b="1" dirty="0" err="1" smtClean="0">
                <a:solidFill>
                  <a:srgbClr val="0070C0"/>
                </a:solidFill>
              </a:rPr>
              <a:t>i</a:t>
            </a:r>
            <a:r>
              <a:rPr lang="ru-RU" sz="2800" b="1" dirty="0" smtClean="0">
                <a:solidFill>
                  <a:srgbClr val="0070C0"/>
                </a:solidFill>
              </a:rPr>
              <a:t>сны </a:t>
            </a:r>
            <a:r>
              <a:rPr lang="ru-RU" sz="2800" b="1" dirty="0" err="1" smtClean="0">
                <a:solidFill>
                  <a:srgbClr val="0070C0"/>
                </a:solidFill>
              </a:rPr>
              <a:t>пр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ӧ</a:t>
            </a:r>
            <a:r>
              <a:rPr lang="ru-RU" sz="2800" b="1" dirty="0" err="1" smtClean="0">
                <a:solidFill>
                  <a:srgbClr val="0070C0"/>
                </a:solidFill>
              </a:rPr>
              <a:t>ст кад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историялы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т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ӧ</a:t>
            </a:r>
            <a:r>
              <a:rPr lang="ru-RU" sz="2800" b="1" dirty="0" err="1" smtClean="0">
                <a:solidFill>
                  <a:srgbClr val="0070C0"/>
                </a:solidFill>
              </a:rPr>
              <a:t>дса й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ӧ</a:t>
            </a:r>
            <a:r>
              <a:rPr lang="ru-RU" sz="2800" b="1" dirty="0" err="1" smtClean="0">
                <a:solidFill>
                  <a:srgbClr val="0070C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/>
              <a:t> Иван </a:t>
            </a:r>
            <a:r>
              <a:rPr lang="ru-RU" sz="4000" b="1" dirty="0" err="1" smtClean="0"/>
              <a:t>Грознӧй </a:t>
            </a:r>
            <a:r>
              <a:rPr lang="ru-RU" sz="4000" dirty="0" err="1" smtClean="0"/>
              <a:t>ёна</a:t>
            </a:r>
            <a:r>
              <a:rPr lang="ru-RU" sz="4000" dirty="0" smtClean="0"/>
              <a:t> </a:t>
            </a:r>
            <a:r>
              <a:rPr lang="ru-RU" sz="4000" dirty="0" err="1" smtClean="0"/>
              <a:t>радейт</a:t>
            </a:r>
            <a:r>
              <a:rPr lang="en-US" sz="4000" dirty="0" err="1" smtClean="0"/>
              <a:t>i</a:t>
            </a:r>
            <a:r>
              <a:rPr lang="ru-RU" sz="4000" dirty="0" smtClean="0"/>
              <a:t>с </a:t>
            </a:r>
            <a:r>
              <a:rPr lang="ru-RU" sz="4000" dirty="0" err="1" smtClean="0"/>
              <a:t>ворсны</a:t>
            </a:r>
            <a:r>
              <a:rPr lang="ru-RU" sz="4000" dirty="0" smtClean="0"/>
              <a:t> </a:t>
            </a:r>
            <a:r>
              <a:rPr lang="ru-RU" sz="4000" dirty="0" err="1" smtClean="0"/>
              <a:t>шахматӧн</a:t>
            </a:r>
            <a:r>
              <a:rPr lang="ru-RU" sz="40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600" b="1" dirty="0" smtClean="0"/>
              <a:t>Пётр </a:t>
            </a:r>
            <a:r>
              <a:rPr lang="en-US" sz="4600" b="1" dirty="0" smtClean="0"/>
              <a:t>I</a:t>
            </a:r>
            <a:r>
              <a:rPr lang="ru-RU" sz="4600" dirty="0" smtClean="0"/>
              <a:t> </a:t>
            </a:r>
            <a:r>
              <a:rPr lang="ru-RU" sz="4600" dirty="0" err="1" smtClean="0"/>
              <a:t>окотапырысь</a:t>
            </a:r>
            <a:r>
              <a:rPr lang="ru-RU" sz="4600" dirty="0" smtClean="0"/>
              <a:t> ворс</a:t>
            </a:r>
            <a:r>
              <a:rPr lang="en-US" sz="4600" dirty="0" err="1" smtClean="0"/>
              <a:t>i</a:t>
            </a:r>
            <a:r>
              <a:rPr lang="ru-RU" sz="4600" dirty="0" smtClean="0"/>
              <a:t>с </a:t>
            </a:r>
            <a:r>
              <a:rPr lang="ru-RU" sz="4600" dirty="0" err="1" smtClean="0"/>
              <a:t>шашки</a:t>
            </a:r>
            <a:r>
              <a:rPr lang="ru-RU" sz="4600" dirty="0" err="1" smtClean="0">
                <a:latin typeface="Times New Roman"/>
                <a:cs typeface="Times New Roman"/>
              </a:rPr>
              <a:t>ӧ</a:t>
            </a:r>
            <a:r>
              <a:rPr lang="ru-RU" sz="4600" dirty="0" err="1" smtClean="0"/>
              <a:t>н</a:t>
            </a:r>
            <a:r>
              <a:rPr lang="ru-RU" sz="46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196752"/>
            <a:ext cx="108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1"/>
            <a:ext cx="1800200" cy="13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5" y="3429000"/>
            <a:ext cx="1440160" cy="187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7"/>
            <a:ext cx="22417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Тӧдса гижысь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 Н.Толстой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вӧл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сапожникӧн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 И. Менделеев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вӧчал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чемоданъяс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166338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437112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72816"/>
            <a:ext cx="139791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24944"/>
            <a:ext cx="1428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 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Д. А. Медведев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радейтӧ фотографируйтны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вӧр-ва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стрӧйбаяс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   С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жӧ  радейтö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вартчыны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ветлыны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байдаркаӧн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7"/>
            <a:ext cx="2016224" cy="17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2976"/>
            <a:ext cx="120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7707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797152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06896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005064"/>
            <a:ext cx="14287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50912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5589240"/>
            <a:ext cx="14287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  Коми </a:t>
            </a:r>
            <a:r>
              <a:rPr lang="ru-RU" sz="2800" dirty="0" err="1" smtClean="0"/>
              <a:t>республикаӧн Юралысь</a:t>
            </a:r>
            <a:r>
              <a:rPr lang="ru-RU" sz="2800" dirty="0" smtClean="0"/>
              <a:t>  </a:t>
            </a:r>
            <a:r>
              <a:rPr lang="ru-RU" sz="2800" dirty="0" err="1" smtClean="0"/>
              <a:t>пыдди</a:t>
            </a:r>
            <a:r>
              <a:rPr lang="ru-RU" sz="2800" dirty="0" smtClean="0"/>
              <a:t> </a:t>
            </a:r>
            <a:r>
              <a:rPr lang="ru-RU" sz="2800" dirty="0" err="1" smtClean="0"/>
              <a:t>пуктӧ </a:t>
            </a:r>
            <a:r>
              <a:rPr lang="ru-RU" sz="2800" dirty="0" smtClean="0"/>
              <a:t>спорт.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 М.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Гайзер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ёнмӧдӧ дзоньвидзалунсӧ вартчан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нын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03590"/>
            <a:ext cx="2736304" cy="26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31" y="3794800"/>
            <a:ext cx="2210389" cy="165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43204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  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52736"/>
            <a:ext cx="7854696" cy="5184576"/>
          </a:xfrm>
        </p:spPr>
        <p:txBody>
          <a:bodyPr>
            <a:normAutofit/>
          </a:bodyPr>
          <a:lstStyle/>
          <a:p>
            <a:pPr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05273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484784"/>
            <a:ext cx="14287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89040"/>
            <a:ext cx="1428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06896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07707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43609" y="278092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иславны</a:t>
            </a:r>
            <a:r>
              <a:rPr lang="ru-RU" dirty="0" smtClean="0"/>
              <a:t> </a:t>
            </a:r>
            <a:r>
              <a:rPr lang="ru-RU" dirty="0" err="1" smtClean="0"/>
              <a:t>лыжи</a:t>
            </a:r>
            <a:r>
              <a:rPr lang="ru-RU" dirty="0" err="1" smtClean="0">
                <a:latin typeface="Times New Roman"/>
                <a:cs typeface="Times New Roman"/>
              </a:rPr>
              <a:t>ӧ</a:t>
            </a:r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2276873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ворсны</a:t>
            </a:r>
            <a:r>
              <a:rPr lang="ru-RU" dirty="0" smtClean="0"/>
              <a:t> </a:t>
            </a:r>
            <a:r>
              <a:rPr lang="ru-RU" dirty="0" err="1" smtClean="0"/>
              <a:t>футбол</a:t>
            </a:r>
            <a:r>
              <a:rPr lang="ru-RU" dirty="0" err="1" smtClean="0">
                <a:latin typeface="Times New Roman"/>
                <a:cs typeface="Times New Roman"/>
              </a:rPr>
              <a:t>ӧ</a:t>
            </a:r>
            <a:r>
              <a:rPr lang="ru-RU" dirty="0" err="1" smtClean="0"/>
              <a:t>н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56176" y="3068960"/>
            <a:ext cx="2376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ворсны</a:t>
            </a:r>
            <a:r>
              <a:rPr lang="ru-RU" dirty="0" smtClean="0"/>
              <a:t> </a:t>
            </a:r>
            <a:r>
              <a:rPr lang="ru-RU" dirty="0" err="1" smtClean="0"/>
              <a:t>волейболӧн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39553" y="5157192"/>
            <a:ext cx="3528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катайтчыны</a:t>
            </a:r>
            <a:r>
              <a:rPr lang="ru-RU" dirty="0" smtClean="0"/>
              <a:t> </a:t>
            </a:r>
            <a:r>
              <a:rPr lang="ru-RU" dirty="0" err="1" smtClean="0"/>
              <a:t>велосипедӧн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4509120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ворсны</a:t>
            </a:r>
            <a:r>
              <a:rPr lang="ru-RU" dirty="0" smtClean="0"/>
              <a:t> </a:t>
            </a:r>
            <a:r>
              <a:rPr lang="ru-RU" dirty="0" err="1" smtClean="0"/>
              <a:t>компьютерӧн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5301208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dirty="0" err="1" smtClean="0"/>
              <a:t>вугравны</a:t>
            </a:r>
            <a:r>
              <a:rPr lang="ru-RU" dirty="0" smtClean="0"/>
              <a:t> </a:t>
            </a:r>
            <a:r>
              <a:rPr lang="ru-RU" dirty="0" err="1" smtClean="0"/>
              <a:t>чери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Радейт</a:t>
            </a:r>
            <a:r>
              <a:rPr lang="ru-RU" dirty="0" err="1" smtClean="0">
                <a:latin typeface="Times New Roman"/>
                <a:cs typeface="Times New Roman"/>
              </a:rPr>
              <a:t>ӧ</a:t>
            </a:r>
            <a:r>
              <a:rPr lang="ru-RU" dirty="0" err="1" smtClean="0"/>
              <a:t>ны коллекционируйтны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dirty="0" smtClean="0"/>
              <a:t>     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Николай Басков-  час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яс; Валерий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Меладзе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Олег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Газманов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 Александр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Розенбаум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оружие; Валдис Пельш -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вӧеннӧй каскаяс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 Фигуристка  Ирина Слуцкая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коллекционируйтӧ  слӧнъяслысь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фигурка,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сьылысь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Татьяна Буланова –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бегемотъяслысь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фигурка, балерина  Анастасия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Волочкова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чукӧртӧ аканьяс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Михаил Ширвиндт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вайӧ быдлаысь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утюгъяс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Ӧн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сылӧн коллекцияын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200 утюг.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    Писательница Александра Маринина - 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рӧштвоса  колокольчикъяс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5646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Кутшӧм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хобби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йылысь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3200" b="1" dirty="0" err="1" smtClean="0">
                <a:latin typeface="Times New Roman"/>
                <a:cs typeface="Times New Roman"/>
              </a:rPr>
              <a:t>ӧ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 сёрниыс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Тайӧ кӧрт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деньга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чукӧртӧм кутшӧмкӧ признакъяс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страна, во, эпоха,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серпас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с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водзӧ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нумизматика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2304256" cy="18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Бумагаысь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деньга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чукӧртӧм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бонистика.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Орденъяс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медалъяс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значокъяс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чукӧртӧм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фалеристика.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Тайӧ пӧшта маркаяс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чукӧртӧм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филателия.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Истӧг куд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вылысь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этикеткаяс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чукӧртӧм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филумения.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25144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264388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6916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Жвачка кыш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чукӧртӧм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гумофилия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Киндер-сюрпризысь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фигураяс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чукӧртӧм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киндерфилия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725144"/>
            <a:ext cx="2088232" cy="16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5811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Вуджӧдны кӧ тайӧ кывсӧ, лоӧ «небӧг дорӧ муслун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Тайӧ зэв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ценнӧй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(дона) 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гежӧд небӧгъяс чукӧртӧм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Библиофи́льство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библиофили́я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3717032"/>
            <a:ext cx="2880321" cy="161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3"/>
            <a:ext cx="2736304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Урок </a:t>
            </a:r>
            <a:r>
              <a:rPr lang="ru-RU" b="1" dirty="0" err="1" smtClean="0">
                <a:solidFill>
                  <a:srgbClr val="0070C0"/>
                </a:solidFill>
              </a:rPr>
              <a:t>кузя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кывк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ӧ</a:t>
            </a:r>
            <a:r>
              <a:rPr lang="ru-RU" b="1" dirty="0" err="1" smtClean="0">
                <a:solidFill>
                  <a:srgbClr val="0070C0"/>
                </a:solidFill>
              </a:rPr>
              <a:t>рт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ӧ</a:t>
            </a:r>
            <a:r>
              <a:rPr lang="ru-RU" b="1" dirty="0" err="1" smtClean="0">
                <a:solidFill>
                  <a:srgbClr val="0070C0"/>
                </a:solidFill>
              </a:rPr>
              <a:t>д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 marL="514350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Быд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вылӧ колӧ урчитны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и кино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видзӧд</a:t>
            </a:r>
            <a:r>
              <a:rPr lang="ru-RU" sz="2800" dirty="0" err="1" smtClean="0">
                <a:latin typeface="Times New Roman"/>
                <a:cs typeface="Times New Roman"/>
              </a:rPr>
              <a:t>ӧ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 вылӧ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компьютерӧн ворсӧм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уджалӧм вылӧ 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водзӧ.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2. 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шойччан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лунъясӧ ветлыны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спортзалӧ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 marL="514350" indent="-514350"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паныдасьлыны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ёртъясыдкӧд.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сэки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казялан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мортыд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зэв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унатор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удитӧ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вӧчны, колана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ногӧн кӧ юклӧ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ассьыс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прӧст кад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Удж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донълӧм.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340770"/>
          <a:ext cx="7704856" cy="5230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6584"/>
                <a:gridCol w="2448272"/>
              </a:tblGrid>
              <a:tr h="835292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ставӧн 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бура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уджал</a:t>
                      </a:r>
                      <a:r>
                        <a:rPr kumimoji="0" lang="en-US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292">
                <a:tc>
                  <a:txBody>
                    <a:bodyPr/>
                    <a:lstStyle/>
                    <a:p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Эз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ставӧн уджавны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292">
                <a:tc>
                  <a:txBody>
                    <a:bodyPr/>
                    <a:lstStyle/>
                    <a:p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Меным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сьӧкыд вӧл</a:t>
                      </a:r>
                      <a:r>
                        <a:rPr kumimoji="0" lang="en-US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урок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вылын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292">
                <a:tc>
                  <a:txBody>
                    <a:bodyPr/>
                    <a:lstStyle/>
                    <a:p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Меным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кокньыд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вӧл</a:t>
                      </a:r>
                      <a:r>
                        <a:rPr kumimoji="0" lang="en-US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урок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вылын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5292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вылын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гӧгӧрвои ставсӧ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5292">
                <a:tc>
                  <a:txBody>
                    <a:bodyPr/>
                    <a:lstStyle/>
                    <a:p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вылын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нин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ӧ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kumimoji="0" lang="ru-RU" sz="28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эг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гӧгӧрво</a:t>
                      </a:r>
                      <a:r>
                        <a:rPr kumimoji="0"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Аттьӧ ставлы</a:t>
            </a:r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6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Аддзысьлытӧдз!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869160"/>
            <a:ext cx="8100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Аттьӧ ставлы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Аддзысьлытӧдз!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Коми </a:t>
            </a:r>
            <a:r>
              <a:rPr lang="ru-RU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кыв</a:t>
            </a: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урок.</a:t>
            </a:r>
          </a:p>
          <a:p>
            <a:pPr algn="just"/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Морта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нимвежтасъяслӧн</a:t>
            </a:r>
            <a:endParaRPr lang="ru-RU" sz="4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падежъяс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серти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вежласьӧм.</a:t>
            </a:r>
            <a:endParaRPr lang="ru-RU" sz="4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Менам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прӧст кад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Мый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меным</a:t>
            </a:r>
            <a:r>
              <a:rPr lang="ru-RU" sz="4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кажитчӧ вӧчны.</a:t>
            </a:r>
            <a:endParaRPr lang="ru-RU" sz="48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Благоевоса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шӧр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школа»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9 «Б» класс</a:t>
            </a:r>
          </a:p>
          <a:p>
            <a:pPr algn="r"/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Велӧдысь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Лобанова Ольга Михайловна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908720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ctr">
              <a:buNone/>
            </a:pPr>
            <a:r>
              <a:rPr lang="ru-RU" sz="5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Морта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нимвежтасъяслӧн</a:t>
            </a:r>
            <a:endParaRPr lang="ru-RU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падежъяс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серти</a:t>
            </a:r>
            <a:r>
              <a:rPr lang="ru-RU" sz="5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вежласьӧм.</a:t>
            </a:r>
            <a:endParaRPr lang="ru-RU" sz="5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99592" y="764703"/>
          <a:ext cx="7488832" cy="44644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2774"/>
                <a:gridCol w="2814031"/>
                <a:gridCol w="2412027"/>
              </a:tblGrid>
              <a:tr h="711167">
                <a:tc rowSpan="2"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Падежъяс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морт</a:t>
                      </a:r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морт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6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ӧтка лыд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ӧтка лыд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66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Асалан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менам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тэнад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66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Босьтан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менсьым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тэнсьыд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66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Сетан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меным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тэныд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066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Керан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менӧ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тэнӧ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Ми, т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нимвежтасъяс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вежлал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гӧн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падеж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суффиксъяс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сулалӧны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артмӧдан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суффикс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бӧрын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Н-р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лысь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(Б.п.),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кӧд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(Ӧ.п.), т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лань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(М.п.), т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ян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ӧдз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(В.п.) и с.в.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3.С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йӧ, найӧ нимвежтасъяс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вежлал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гӧн быд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падежын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нимтан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керан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падежъяс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кындзи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падеж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суффиксъясыс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содтыссьӧны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кыввужъяс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нӧ.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Н-р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(С.п.),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тӧг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(Т.п.),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лысь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(Б.п.),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 (М.п.).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err="1" smtClean="0"/>
              <a:t>Торъя</a:t>
            </a:r>
            <a:r>
              <a:rPr lang="ru-RU" sz="3600" dirty="0" smtClean="0"/>
              <a:t> </a:t>
            </a:r>
            <a:r>
              <a:rPr lang="ru-RU" sz="3600" dirty="0" err="1" smtClean="0"/>
              <a:t>пасй</a:t>
            </a:r>
            <a:r>
              <a:rPr lang="ru-RU" sz="3600" dirty="0" err="1" smtClean="0">
                <a:latin typeface="Times New Roman"/>
                <a:cs typeface="Times New Roman"/>
              </a:rPr>
              <a:t>ӧ</a:t>
            </a:r>
            <a:r>
              <a:rPr lang="ru-RU" sz="3600" dirty="0" err="1" smtClean="0"/>
              <a:t>д:</a:t>
            </a:r>
            <a:endParaRPr lang="ru-RU" sz="3600" dirty="0" smtClean="0"/>
          </a:p>
          <a:p>
            <a:pPr algn="just">
              <a:buNone/>
            </a:pPr>
            <a:r>
              <a:rPr lang="ru-RU" sz="3600" dirty="0" smtClean="0"/>
              <a:t>    </a:t>
            </a:r>
            <a:r>
              <a:rPr lang="ru-RU" sz="3600" dirty="0" err="1" smtClean="0"/>
              <a:t>Пыран</a:t>
            </a:r>
            <a:r>
              <a:rPr lang="ru-RU" sz="3600" dirty="0" smtClean="0"/>
              <a:t> да </a:t>
            </a:r>
            <a:r>
              <a:rPr lang="ru-RU" sz="3600" dirty="0" err="1" smtClean="0"/>
              <a:t>вуджан</a:t>
            </a:r>
            <a:r>
              <a:rPr lang="ru-RU" sz="3600" dirty="0" smtClean="0"/>
              <a:t> </a:t>
            </a:r>
            <a:r>
              <a:rPr lang="ru-RU" sz="3600" dirty="0" err="1" smtClean="0"/>
              <a:t>падежъясын</a:t>
            </a:r>
            <a:r>
              <a:rPr lang="ru-RU" sz="3600" dirty="0" smtClean="0"/>
              <a:t> </a:t>
            </a:r>
            <a:r>
              <a:rPr lang="ru-RU" sz="3600" dirty="0" err="1" smtClean="0"/>
              <a:t>морта</a:t>
            </a:r>
            <a:r>
              <a:rPr lang="ru-RU" sz="3600" dirty="0" smtClean="0"/>
              <a:t> </a:t>
            </a:r>
            <a:r>
              <a:rPr lang="ru-RU" sz="3600" dirty="0" err="1" smtClean="0"/>
              <a:t>нимвежтасъяс</a:t>
            </a:r>
            <a:r>
              <a:rPr lang="ru-RU" sz="3600" dirty="0" smtClean="0"/>
              <a:t> </a:t>
            </a:r>
            <a:r>
              <a:rPr lang="ru-RU" sz="3600" dirty="0" err="1" smtClean="0"/>
              <a:t>векджык</a:t>
            </a:r>
            <a:r>
              <a:rPr lang="ru-RU" sz="3600" dirty="0" smtClean="0"/>
              <a:t> </a:t>
            </a:r>
            <a:r>
              <a:rPr lang="ru-RU" sz="3600" dirty="0" err="1" smtClean="0"/>
              <a:t>мун</a:t>
            </a:r>
            <a:r>
              <a:rPr lang="ru-RU" sz="3600" dirty="0" err="1" smtClean="0">
                <a:latin typeface="Times New Roman"/>
                <a:cs typeface="Times New Roman"/>
              </a:rPr>
              <a:t>ӧ</a:t>
            </a:r>
            <a:r>
              <a:rPr lang="ru-RU" sz="3600" dirty="0" err="1" smtClean="0"/>
              <a:t>ны кывб</a:t>
            </a:r>
            <a:r>
              <a:rPr lang="ru-RU" sz="3600" dirty="0" err="1" smtClean="0">
                <a:latin typeface="Times New Roman"/>
                <a:cs typeface="Times New Roman"/>
              </a:rPr>
              <a:t>ӧ</a:t>
            </a:r>
            <a:r>
              <a:rPr lang="ru-RU" sz="3600" dirty="0" err="1" smtClean="0"/>
              <a:t>ръяск</a:t>
            </a:r>
            <a:r>
              <a:rPr lang="ru-RU" sz="3600" dirty="0" err="1" smtClean="0">
                <a:latin typeface="Times New Roman"/>
                <a:cs typeface="Times New Roman"/>
              </a:rPr>
              <a:t>ӧ</a:t>
            </a:r>
            <a:r>
              <a:rPr lang="ru-RU" sz="3600" dirty="0" err="1" smtClean="0"/>
              <a:t>д</a:t>
            </a:r>
            <a:r>
              <a:rPr lang="ru-RU" sz="3600" dirty="0" smtClean="0"/>
              <a:t>: </a:t>
            </a:r>
          </a:p>
          <a:p>
            <a:pPr algn="just">
              <a:buNone/>
            </a:pPr>
            <a:r>
              <a:rPr lang="ru-RU" sz="3600" dirty="0" smtClean="0"/>
              <a:t>  </a:t>
            </a:r>
            <a:r>
              <a:rPr lang="ru-RU" sz="3600" dirty="0" err="1" smtClean="0"/>
              <a:t>ме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д</a:t>
            </a:r>
            <a:r>
              <a:rPr lang="en-US" sz="3600" b="1" dirty="0" err="1" smtClean="0"/>
              <a:t>i</a:t>
            </a:r>
            <a:r>
              <a:rPr lang="ru-RU" sz="3600" b="1" dirty="0" err="1" smtClean="0"/>
              <a:t>н</a:t>
            </a:r>
            <a:r>
              <a:rPr lang="ru-RU" sz="3600" b="1" dirty="0" err="1" smtClean="0">
                <a:latin typeface="Times New Roman"/>
                <a:cs typeface="Times New Roman"/>
              </a:rPr>
              <a:t>ӧ</a:t>
            </a:r>
            <a:r>
              <a:rPr lang="ru-RU" sz="3600" dirty="0" err="1" smtClean="0"/>
              <a:t>,  тэ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бокт</a:t>
            </a:r>
            <a:r>
              <a:rPr lang="en-US" sz="3600" b="1" dirty="0" err="1" smtClean="0"/>
              <a:t>i</a:t>
            </a:r>
            <a:r>
              <a:rPr lang="ru-RU" sz="3600" dirty="0" smtClean="0"/>
              <a:t>, </a:t>
            </a:r>
            <a:r>
              <a:rPr lang="ru-RU" sz="3600" dirty="0" err="1" smtClean="0"/>
              <a:t>сы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вывт</a:t>
            </a:r>
            <a:r>
              <a:rPr lang="en-US" sz="3600" b="1" dirty="0" err="1" smtClean="0"/>
              <a:t>i</a:t>
            </a:r>
            <a:r>
              <a:rPr lang="ru-RU" sz="3600" dirty="0" smtClean="0"/>
              <a:t>, на </a:t>
            </a:r>
            <a:r>
              <a:rPr lang="ru-RU" sz="3600" b="1" dirty="0" err="1" smtClean="0"/>
              <a:t>берд</a:t>
            </a:r>
            <a:r>
              <a:rPr lang="ru-RU" sz="3600" b="1" dirty="0" err="1" smtClean="0">
                <a:latin typeface="Times New Roman"/>
                <a:cs typeface="Times New Roman"/>
              </a:rPr>
              <a:t>ӧ</a:t>
            </a:r>
            <a:r>
              <a:rPr lang="ru-RU" sz="3600" dirty="0" smtClean="0"/>
              <a:t>, на </a:t>
            </a:r>
            <a:r>
              <a:rPr lang="ru-RU" sz="3600" b="1" dirty="0" err="1" smtClean="0"/>
              <a:t>весьтт</a:t>
            </a:r>
            <a:r>
              <a:rPr lang="en-US" sz="3600" b="1" dirty="0" err="1" smtClean="0"/>
              <a:t>i</a:t>
            </a:r>
            <a:r>
              <a:rPr lang="ru-RU" sz="3600" dirty="0" smtClean="0"/>
              <a:t>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err="1" smtClean="0"/>
              <a:t>Висьт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вудж</a:t>
            </a:r>
            <a:r>
              <a:rPr lang="ru-RU" sz="4800" b="1" dirty="0" err="1" smtClean="0">
                <a:latin typeface="Times New Roman"/>
                <a:cs typeface="Times New Roman"/>
              </a:rPr>
              <a:t>ӧ</a:t>
            </a:r>
            <a:r>
              <a:rPr lang="ru-RU" sz="4800" b="1" dirty="0" err="1" smtClean="0"/>
              <a:t>д</a:t>
            </a:r>
            <a:r>
              <a:rPr lang="ru-RU" sz="4800" b="1" dirty="0" err="1" smtClean="0">
                <a:latin typeface="Times New Roman"/>
                <a:cs typeface="Times New Roman"/>
              </a:rPr>
              <a:t>ӧ</a:t>
            </a:r>
            <a:r>
              <a:rPr lang="ru-RU" sz="4800" b="1" dirty="0" err="1" smtClean="0"/>
              <a:t>м вылын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удж</a:t>
            </a:r>
            <a:r>
              <a:rPr lang="ru-RU" sz="4800" b="1" dirty="0" smtClean="0"/>
              <a:t>.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Мог –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вудж</a:t>
            </a:r>
            <a:r>
              <a:rPr lang="ru-RU" sz="4400" dirty="0" err="1" smtClean="0">
                <a:latin typeface="Times New Roman"/>
                <a:cs typeface="Times New Roman"/>
              </a:rPr>
              <a:t>ӧ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дны висьт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роч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кыв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выл</a:t>
            </a:r>
            <a:r>
              <a:rPr lang="ru-RU" sz="4400" dirty="0" err="1" smtClean="0">
                <a:latin typeface="Times New Roman"/>
                <a:cs typeface="Times New Roman"/>
              </a:rPr>
              <a:t>ӧ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корсьны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морта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нимвежтасъяс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пасйыны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морт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лыд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да падеж.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438</TotalTime>
  <Words>957</Words>
  <Application>Microsoft Office PowerPoint</Application>
  <PresentationFormat>Экран (4:3)</PresentationFormat>
  <Paragraphs>142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Слайд 1</vt:lpstr>
      <vt:lpstr>        </vt:lpstr>
      <vt:lpstr>Слайд 3</vt:lpstr>
      <vt:lpstr>Слайд 4</vt:lpstr>
      <vt:lpstr>Слайд 5</vt:lpstr>
      <vt:lpstr>Слайд 6</vt:lpstr>
      <vt:lpstr>Слайд 7</vt:lpstr>
      <vt:lpstr>Слайд 8</vt:lpstr>
      <vt:lpstr> Висьт вуджӧдӧм вылын удж.</vt:lpstr>
      <vt:lpstr>Телевизор. </vt:lpstr>
      <vt:lpstr>Компьютер. </vt:lpstr>
      <vt:lpstr>Рытпук-гажъяс. </vt:lpstr>
      <vt:lpstr> Кружокъясӧ ветлӧм. </vt:lpstr>
      <vt:lpstr>               Гортса удж.</vt:lpstr>
      <vt:lpstr>                  Кут тӧд вылад!</vt:lpstr>
      <vt:lpstr>Кыдзи коллялiсны прӧст кад историялы тӧдса йӧз.</vt:lpstr>
      <vt:lpstr>Слайд 17</vt:lpstr>
      <vt:lpstr>Слайд 18</vt:lpstr>
      <vt:lpstr>Слайд 19</vt:lpstr>
      <vt:lpstr>Радейтӧны коллекционируйтны:</vt:lpstr>
      <vt:lpstr>       Кутшӧм хобби  йылысь мунӧ сёрниыс?</vt:lpstr>
      <vt:lpstr>Слайд 22</vt:lpstr>
      <vt:lpstr>Слайд 23</vt:lpstr>
      <vt:lpstr>Слайд 24</vt:lpstr>
      <vt:lpstr>Урок кузя кывкӧртӧд.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84</cp:revision>
  <dcterms:created xsi:type="dcterms:W3CDTF">2012-02-05T13:40:57Z</dcterms:created>
  <dcterms:modified xsi:type="dcterms:W3CDTF">2013-11-29T13:25:32Z</dcterms:modified>
</cp:coreProperties>
</file>