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be-BY" sz="5400" b="1" dirty="0" smtClean="0">
                <a:latin typeface="a_Helver Bashkir" pitchFamily="34" charset="0"/>
              </a:rPr>
              <a:t>Һаумы, ҡояш, яҡты көн!</a:t>
            </a:r>
            <a:endParaRPr lang="ru-RU" sz="5400" b="1" dirty="0" smtClean="0">
              <a:latin typeface="a_Helver Bashkir" pitchFamily="34" charset="0"/>
            </a:endParaRPr>
          </a:p>
          <a:p>
            <a:pPr algn="ctr">
              <a:buNone/>
            </a:pPr>
            <a:r>
              <a:rPr lang="be-BY" sz="5400" b="1" dirty="0" smtClean="0">
                <a:latin typeface="a_Helver Bashkir" pitchFamily="34" charset="0"/>
              </a:rPr>
              <a:t>Һаумы, яратҡан мәктәп!</a:t>
            </a:r>
            <a:endParaRPr lang="ru-RU" sz="5400" b="1" dirty="0" smtClean="0">
              <a:latin typeface="a_Helver Bashkir" pitchFamily="34" charset="0"/>
            </a:endParaRPr>
          </a:p>
          <a:p>
            <a:pPr algn="ctr">
              <a:buNone/>
            </a:pPr>
            <a:r>
              <a:rPr lang="be-BY" sz="5400" b="1" dirty="0" smtClean="0">
                <a:latin typeface="a_Helver Bashkir" pitchFamily="34" charset="0"/>
              </a:rPr>
              <a:t>Башҡортса һөйләшергә</a:t>
            </a:r>
            <a:endParaRPr lang="ru-RU" sz="5400" b="1" dirty="0" smtClean="0">
              <a:latin typeface="a_Helver Bashkir" pitchFamily="34" charset="0"/>
            </a:endParaRPr>
          </a:p>
          <a:p>
            <a:pPr algn="ctr">
              <a:buNone/>
            </a:pPr>
            <a:r>
              <a:rPr lang="be-BY" sz="5400" b="1" dirty="0" smtClean="0">
                <a:latin typeface="a_Helver Bashkir" pitchFamily="34" charset="0"/>
              </a:rPr>
              <a:t>Йыйылдыҡ беҙ бергәләп!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уклы\img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19600" cy="3429000"/>
          </a:xfrm>
          <a:prstGeom prst="rect">
            <a:avLst/>
          </a:prstGeom>
          <a:noFill/>
        </p:spPr>
      </p:pic>
      <p:pic>
        <p:nvPicPr>
          <p:cNvPr id="1027" name="Picture 3" descr="F:\куклы\kubi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00" y="1"/>
            <a:ext cx="4762500" cy="3429000"/>
          </a:xfrm>
          <a:prstGeom prst="rect">
            <a:avLst/>
          </a:prstGeom>
          <a:noFill/>
        </p:spPr>
      </p:pic>
      <p:pic>
        <p:nvPicPr>
          <p:cNvPr id="1028" name="Picture 4" descr="F:\куклы\photos0-800x60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48000"/>
            <a:ext cx="4419600" cy="3810000"/>
          </a:xfrm>
          <a:prstGeom prst="rect">
            <a:avLst/>
          </a:prstGeom>
          <a:noFill/>
        </p:spPr>
      </p:pic>
      <p:pic>
        <p:nvPicPr>
          <p:cNvPr id="1031" name="Picture 7" descr="F:\куклы\Мячи    Детские картинки и клипарты_files\ball0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7800" y="3657600"/>
            <a:ext cx="3352800" cy="3200400"/>
          </a:xfrm>
          <a:prstGeom prst="rect">
            <a:avLst/>
          </a:prstGeom>
          <a:noFill/>
        </p:spPr>
      </p:pic>
      <p:pic>
        <p:nvPicPr>
          <p:cNvPr id="1032" name="Picture 8" descr="F:\куклы\Мячи    Детские картинки и клипарты_files\ball15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3352800"/>
            <a:ext cx="19812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457200"/>
            <a:ext cx="7848600" cy="6096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e-BY" sz="5400" b="1" dirty="0">
                <a:latin typeface="a_Helver Bashkir" pitchFamily="34" charset="0"/>
              </a:rPr>
              <a:t>[ғ] – һау булығыҙ, ҡағыҙ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dirty="0">
                <a:latin typeface="a_Helver Bashkir" pitchFamily="34" charset="0"/>
              </a:rPr>
              <a:t>[ҡ] – уҡыусы, ҡабатла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dirty="0">
                <a:latin typeface="a_Helver Bashkir" pitchFamily="34" charset="0"/>
              </a:rPr>
              <a:t>[ҫ] – өҫтәл, баҫ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dirty="0">
                <a:latin typeface="a_Helver Bashkir" pitchFamily="34" charset="0"/>
              </a:rPr>
              <a:t>[һ] – һыу һибә, һөртә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dirty="0">
                <a:latin typeface="a_Helver Bashkir" pitchFamily="34" charset="0"/>
              </a:rPr>
              <a:t>[ҙ] – ҡайҙа, ҡыҙ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dirty="0">
                <a:latin typeface="a_Helver Bashkir" pitchFamily="34" charset="0"/>
              </a:rPr>
              <a:t>[ң] – минең, һинең</a:t>
            </a:r>
            <a:endParaRPr lang="ru-RU" sz="5400" b="1" dirty="0" smtClean="0">
              <a:latin typeface="a_Helver Bashkir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be-BY" sz="6600" b="1" dirty="0" smtClean="0">
                <a:latin typeface="a_Helver Bashkir" pitchFamily="34" charset="0"/>
              </a:rPr>
              <a:t>		Машина</a:t>
            </a:r>
            <a:r>
              <a:rPr lang="be-BY" sz="6600" b="1" dirty="0">
                <a:latin typeface="a_Helver Bashkir" pitchFamily="34" charset="0"/>
              </a:rPr>
              <a:t>, вертолет, самол</a:t>
            </a:r>
            <a:r>
              <a:rPr lang="ru-RU" sz="6600" b="1" dirty="0" err="1">
                <a:latin typeface="a_Helver Bashkir" pitchFamily="34" charset="0"/>
              </a:rPr>
              <a:t>ёт</a:t>
            </a:r>
            <a:r>
              <a:rPr lang="ru-RU" sz="6600" b="1" dirty="0">
                <a:latin typeface="a_Helver Bashkir" pitchFamily="34" charset="0"/>
              </a:rPr>
              <a:t>, </a:t>
            </a:r>
            <a:r>
              <a:rPr lang="be-BY" sz="6600" b="1" dirty="0">
                <a:latin typeface="a_Helver Bashkir" pitchFamily="34" charset="0"/>
              </a:rPr>
              <a:t>шар, барабан, паровоз.</a:t>
            </a:r>
            <a:endParaRPr lang="ru-RU" sz="6600" b="1" dirty="0">
              <a:latin typeface="a_Helver Bashkir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e-BY" sz="5400" b="1" i="1" dirty="0">
                <a:latin typeface="a_Helver Bashkir" pitchFamily="34" charset="0"/>
              </a:rPr>
              <a:t>Уйынсыҡ – игрушка</a:t>
            </a:r>
            <a:endParaRPr lang="ru-RU" sz="5400" b="1" dirty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i="1" dirty="0">
                <a:latin typeface="a_Helver Bashkir" pitchFamily="34" charset="0"/>
              </a:rPr>
              <a:t>Был – это</a:t>
            </a:r>
            <a:endParaRPr lang="ru-RU" sz="5400" b="1" dirty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i="1" dirty="0">
                <a:latin typeface="a_Helver Bashkir" pitchFamily="34" charset="0"/>
              </a:rPr>
              <a:t>Ниндәй – какой</a:t>
            </a:r>
            <a:endParaRPr lang="ru-RU" sz="5400" b="1" dirty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i="1" dirty="0">
                <a:latin typeface="a_Helver Bashkir" pitchFamily="34" charset="0"/>
              </a:rPr>
              <a:t>Ҡурсаҡ – кукла</a:t>
            </a:r>
            <a:endParaRPr lang="ru-RU" sz="5400" b="1" dirty="0">
              <a:latin typeface="a_Helver Bashkir" pitchFamily="34" charset="0"/>
            </a:endParaRPr>
          </a:p>
          <a:p>
            <a:pPr>
              <a:buNone/>
            </a:pPr>
            <a:r>
              <a:rPr lang="be-BY" sz="5400" b="1" i="1" dirty="0">
                <a:latin typeface="a_Helver Bashkir" pitchFamily="34" charset="0"/>
              </a:rPr>
              <a:t>Туп - мяч</a:t>
            </a:r>
            <a:endParaRPr lang="ru-RU" sz="5400" b="1" dirty="0">
              <a:latin typeface="a_Helver Bashkir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be-BY" dirty="0" smtClean="0"/>
          </a:p>
          <a:p>
            <a:pPr marL="742950" lvl="0" indent="-742950" algn="ctr">
              <a:buNone/>
            </a:pPr>
            <a:r>
              <a:rPr lang="be-BY" sz="4400" b="1" dirty="0" smtClean="0">
                <a:latin typeface="a_Helver Bashkir" pitchFamily="34" charset="0"/>
              </a:rPr>
              <a:t>Өйгә эш:</a:t>
            </a:r>
            <a:endParaRPr lang="be-BY" sz="4400" b="1" dirty="0">
              <a:latin typeface="a_Helver Bashkir" pitchFamily="34" charset="0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be-BY" sz="4400" b="1" dirty="0" smtClean="0">
                <a:latin typeface="a_Helver Bashkir" pitchFamily="34" charset="0"/>
              </a:rPr>
              <a:t>Яңы  </a:t>
            </a:r>
            <a:r>
              <a:rPr lang="be-BY" sz="4400" b="1" dirty="0">
                <a:latin typeface="a_Helver Bashkir" pitchFamily="34" charset="0"/>
              </a:rPr>
              <a:t>һүҙҙәрҙе ятларға.</a:t>
            </a:r>
            <a:endParaRPr lang="ru-RU" sz="4400" b="1" dirty="0">
              <a:latin typeface="a_Helver Bashkir" pitchFamily="34" charset="0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be-BY" sz="4400" b="1" dirty="0">
                <a:latin typeface="a_Helver Bashkir" pitchFamily="34" charset="0"/>
              </a:rPr>
              <a:t>Яратҡан уйынсыҡ тураһында </a:t>
            </a:r>
            <a:r>
              <a:rPr lang="be-BY" sz="4400" b="1">
                <a:latin typeface="a_Helver Bashkir" pitchFamily="34" charset="0"/>
              </a:rPr>
              <a:t>һөйләргә </a:t>
            </a:r>
            <a:r>
              <a:rPr lang="be-BY" sz="4400" b="1" smtClean="0">
                <a:latin typeface="a_Helver Bashkir" pitchFamily="34" charset="0"/>
              </a:rPr>
              <a:t>әҙерләнергә.</a:t>
            </a:r>
            <a:endParaRPr lang="ru-RU" sz="4400" b="1" dirty="0">
              <a:latin typeface="a_Helver Bashkir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90</Words>
  <PresentationFormat>Экран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</cp:revision>
  <dcterms:modified xsi:type="dcterms:W3CDTF">2015-03-17T18:44:43Z</dcterms:modified>
</cp:coreProperties>
</file>