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86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35.xml" ContentType="application/vnd.openxmlformats-officedocument.presentationml.slideLayout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24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Masters/slideMaster8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69.xml" ContentType="application/vnd.openxmlformats-officedocument.presentationml.slideLayout+xml"/>
  <Override PartName="/ppt/theme/theme6.xml" ContentType="application/vnd.openxmlformats-officedocument.theme+xml"/>
  <Override PartName="/ppt/slideLayouts/slideLayout8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0.xml" ContentType="application/vnd.openxmlformats-officedocument.theme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Default Extension="png" ContentType="image/png"/>
  <Override PartName="/ppt/slideLayouts/slideLayout58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presentation.xml" ContentType="application/vnd.openxmlformats-officedocument.presentationml.presentation.main+xml"/>
  <Override PartName="/ppt/slideLayouts/slideLayout1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32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21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Masters/slideMaster9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Layouts/slideLayout10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Masters/slideMaster5.xml" ContentType="application/vnd.openxmlformats-officedocument.presentationml.slideMaster+xml"/>
  <Override PartName="/ppt/slideLayouts/slideLayout59.xml" ContentType="application/vnd.openxmlformats-officedocument.presentationml.slideLayout+xml"/>
  <Override PartName="/ppt/theme/theme7.xml" ContentType="application/vnd.openxmlformats-officedocument.theme+xml"/>
  <Override PartName="/ppt/slideLayouts/slideLayout88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33.xml" ContentType="application/vnd.openxmlformats-officedocument.presentationml.slideLayout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Masters/slideMaster6.xml" ContentType="application/vnd.openxmlformats-officedocument.presentationml.slideMaster+xml"/>
  <Override PartName="/ppt/slideLayouts/slideLayout89.xml" ContentType="application/vnd.openxmlformats-officedocument.presentationml.slideLayout+xml"/>
  <Override PartName="/ppt/theme/theme8.xml" ContentType="application/vnd.openxmlformats-officedocument.theme+xml"/>
  <Override PartName="/ppt/theme/theme12.xml" ContentType="application/vnd.openxmlformats-officedocument.them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Masters/slideMaster2.xml" ContentType="application/vnd.openxmlformats-officedocument.presentationml.slideMaster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Override PartName="/ppt/slideLayouts/slideLayout49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34.xml" ContentType="application/vnd.openxmlformats-officedocument.presentationml.slideLayout+xml"/>
  <Default Extension="jpeg" ContentType="image/jpeg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Masters/slideMaster7.xml" ContentType="application/vnd.openxmlformats-officedocument.presentationml.slideMaster+xml"/>
  <Override PartName="/ppt/slideMasters/slideMaster10.xml" ContentType="application/vnd.openxmlformats-officedocument.presentationml.slideMaster+xml"/>
  <Override PartName="/ppt/theme/theme9.xml" ContentType="application/vnd.openxmlformats-officedocument.theme+xml"/>
  <Override PartName="/ppt/theme/theme13.xml" ContentType="application/vnd.openxmlformats-officedocument.theme+xml"/>
  <Override PartName="/ppt/slides/slide8.xml" ContentType="application/vnd.openxmlformats-officedocument.presentationml.slide+xml"/>
  <Override PartName="/ppt/slideLayouts/slideLayout6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9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2" r:id="rId1"/>
    <p:sldMasterId id="2147484314" r:id="rId2"/>
    <p:sldMasterId id="2147484326" r:id="rId3"/>
    <p:sldMasterId id="2147484338" r:id="rId4"/>
    <p:sldMasterId id="2147484387" r:id="rId5"/>
    <p:sldMasterId id="2147484400" r:id="rId6"/>
    <p:sldMasterId id="2147484413" r:id="rId7"/>
    <p:sldMasterId id="2147484426" r:id="rId8"/>
    <p:sldMasterId id="2147484438" r:id="rId9"/>
    <p:sldMasterId id="2147484450" r:id="rId10"/>
    <p:sldMasterId id="2147484462" r:id="rId11"/>
    <p:sldMasterId id="2147484505" r:id="rId12"/>
  </p:sldMasterIdLst>
  <p:notesMasterIdLst>
    <p:notesMasterId r:id="rId27"/>
  </p:notesMasterIdLst>
  <p:sldIdLst>
    <p:sldId id="256" r:id="rId13"/>
    <p:sldId id="257" r:id="rId14"/>
    <p:sldId id="260" r:id="rId15"/>
    <p:sldId id="259" r:id="rId16"/>
    <p:sldId id="262" r:id="rId17"/>
    <p:sldId id="273" r:id="rId18"/>
    <p:sldId id="263" r:id="rId19"/>
    <p:sldId id="271" r:id="rId20"/>
    <p:sldId id="275" r:id="rId21"/>
    <p:sldId id="272" r:id="rId22"/>
    <p:sldId id="276" r:id="rId23"/>
    <p:sldId id="265" r:id="rId24"/>
    <p:sldId id="266" r:id="rId25"/>
    <p:sldId id="267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78" y="-5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slide" Target="slides/slide6.xml"/><Relationship Id="rId26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9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" Target="slides/slide5.xml"/><Relationship Id="rId25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4.xml"/><Relationship Id="rId20" Type="http://schemas.openxmlformats.org/officeDocument/2006/relationships/slide" Target="slides/slide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12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23" Type="http://schemas.openxmlformats.org/officeDocument/2006/relationships/slide" Target="slides/slide11.xml"/><Relationship Id="rId28" Type="http://schemas.openxmlformats.org/officeDocument/2006/relationships/presProps" Target="pres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7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slide" Target="slides/slide10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FBB3F9-7041-44B4-AD61-39C86AB523BA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76332-0A92-4D0C-B718-49FF0FD84F3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827463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3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943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943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732E38-1DB3-4DB3-999A-9745979C3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83D98-484E-4EA9-BD9B-83D1BA644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85065-0115-4ACB-9E2F-0474D38490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82071-4EA9-4BF6-A367-CD2D324458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D1BA5-0C69-4C3D-A96B-FB8E11292A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911B7-EB14-4428-90B7-651841C69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B215D-B555-4DDB-A692-350D1D5D8A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387ED-D219-43BC-9329-5C0A5DAC29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A2845-C050-4EB8-ADF3-DF2CF90C2E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44BB9-15E5-49DD-BD57-69994AF83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E652B-CE9F-4CFD-8495-CE7BCC7905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910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81" y="2280"/>
              <a:ext cx="5369" cy="48"/>
              <a:chOff x="381" y="2280"/>
              <a:chExt cx="5369" cy="48"/>
            </a:xfrm>
          </p:grpSpPr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>
                <a:off x="381" y="2328"/>
                <a:ext cx="5369" cy="0"/>
              </a:xfrm>
              <a:prstGeom prst="line">
                <a:avLst/>
              </a:prstGeom>
              <a:noFill/>
              <a:ln w="254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381" y="2280"/>
                <a:ext cx="5369" cy="0"/>
              </a:xfrm>
              <a:prstGeom prst="line">
                <a:avLst/>
              </a:prstGeom>
              <a:noFill/>
              <a:ln w="762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384" y="960"/>
              <a:ext cx="5375" cy="384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9032" name="Rectangle 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9033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0BA524-0645-45FF-AAD1-5990DF0EF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D5EBC-D2C5-4C81-A314-08654C9496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21779-55E2-4B32-96B0-64E0C461DD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45C2-0648-4896-871D-0F6148DBD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E1C60-68C3-4171-9FC3-CD5A7BBE1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1BBFC-4CD5-4E10-B757-BEE0A394A9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4A317-A478-4BDD-B2B2-A98737DB7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DEA27-E69C-4ADB-99C1-DCEBAB0264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F782A-83EF-4130-BADA-EFCE800B5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AA5FD-FAA4-4F9A-9F47-10CCA0D0E6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4188" y="266700"/>
            <a:ext cx="2081212" cy="59055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0550" y="266700"/>
            <a:ext cx="6091238" cy="59055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F4BD1-43D0-42D2-A180-60D29D8DB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550" y="266700"/>
            <a:ext cx="8324850" cy="11049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43000" y="1790700"/>
            <a:ext cx="3810000" cy="4381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ультимедиа 3"/>
          <p:cNvSpPr>
            <a:spLocks noGrp="1"/>
          </p:cNvSpPr>
          <p:nvPr>
            <p:ph type="media" sz="half" idx="2"/>
          </p:nvPr>
        </p:nvSpPr>
        <p:spPr>
          <a:xfrm>
            <a:off x="5105400" y="1790700"/>
            <a:ext cx="3810000" cy="4381500"/>
          </a:xfrm>
        </p:spPr>
        <p:txBody>
          <a:bodyPr/>
          <a:lstStyle/>
          <a:p>
            <a:pPr lvl="0"/>
            <a:r>
              <a:rPr lang="ru-RU" noProof="0" smtClean="0"/>
              <a:t>Вставка клипа мультимедиа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60DA8-5E46-4883-9FD0-738E0CB624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2227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28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229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52231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52233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234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235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236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2237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2238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2240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41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42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43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44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2245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2246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2247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2248" name="Rectangle 2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2249" name="Rectangle 25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0BA524-0645-45FF-AAD1-5990DF0EF0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2250" name="Rectangle 2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46" grpId="0" autoUpdateAnimBg="0"/>
      <p:bldP spid="52247" grpId="0" build="p" autoUpdateAnimBg="0" advAuto="0">
        <p:tmplLst>
          <p:tmpl lvl="1">
            <p:tnLst>
              <p:par>
                <p:cTn presetID="9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224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dissolve">
                      <p:cBhvr>
                        <p:cTn dur="500"/>
                        <p:tgtEl>
                          <p:spTgt spid="5224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8D5EBC-D2C5-4C81-A314-08654C9496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1779-55E2-4B32-96B0-64E0C461DD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045C2-0648-4896-871D-0F6148DBD2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2E1C60-68C3-4171-9FC3-CD5A7BBE1C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91BBFC-4CD5-4E10-B757-BEE0A394A9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44A317-A478-4BDD-B2B2-A98737DB72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0DEA27-E69C-4ADB-99C1-DCEBAB0264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1F782A-83EF-4130-BADA-EFCE800B57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AA5FD-FAA4-4F9A-9F47-10CCA0D0E6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1F4BD1-43D0-42D2-A180-60D29D8DB9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495800"/>
          </a:xfrm>
        </p:spPr>
        <p:txBody>
          <a:bodyPr/>
          <a:lstStyle/>
          <a:p>
            <a:r>
              <a:rPr lang="ru-RU" smtClean="0"/>
              <a:t>Вставка рисунка SmartArt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edg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5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7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8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9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0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1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2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3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4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5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6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7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29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0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1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2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3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4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5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6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7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8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39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40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42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3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9434" name="Rectangle 4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600200"/>
            <a:ext cx="82296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9435" name="Rectangle 4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3600"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4" name="Rectangle 4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5" name="Rectangle 4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6" name="Rectangle 4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732E38-1DB3-4DB3-999A-9745979C3E8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183D98-484E-4EA9-BD9B-83D1BA6445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A85065-0115-4ACB-9E2F-0474D38490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C82071-4EA9-4BF6-A367-CD2D324458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9D1BA5-0C69-4C3D-A96B-FB8E11292A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5911B7-EB14-4428-90B7-651841C69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DB215D-B555-4DDB-A692-350D1D5D8A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387ED-D219-43BC-9329-5C0A5DAC297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AA2845-C050-4EB8-ADF3-DF2CF90C2E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744BB9-15E5-49DD-BD57-69994AF83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E652B-CE9F-4CFD-8495-CE7BCC7905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cover dir="d"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2413" cy="6858000"/>
            <a:chOff x="0" y="0"/>
            <a:chExt cx="5759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910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accent1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381" y="2280"/>
              <a:ext cx="5369" cy="48"/>
              <a:chOff x="381" y="2280"/>
              <a:chExt cx="5369" cy="48"/>
            </a:xfrm>
          </p:grpSpPr>
          <p:sp>
            <p:nvSpPr>
              <p:cNvPr id="8" name="Line 5"/>
              <p:cNvSpPr>
                <a:spLocks noChangeShapeType="1"/>
              </p:cNvSpPr>
              <p:nvPr/>
            </p:nvSpPr>
            <p:spPr bwMode="auto">
              <a:xfrm>
                <a:off x="381" y="2328"/>
                <a:ext cx="5369" cy="0"/>
              </a:xfrm>
              <a:prstGeom prst="line">
                <a:avLst/>
              </a:prstGeom>
              <a:noFill/>
              <a:ln w="254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381" y="2280"/>
                <a:ext cx="5369" cy="0"/>
              </a:xfrm>
              <a:prstGeom prst="line">
                <a:avLst/>
              </a:prstGeom>
              <a:noFill/>
              <a:ln w="76200" cap="sq">
                <a:solidFill>
                  <a:schemeClr val="hlink"/>
                </a:solidFill>
                <a:round/>
                <a:headEnd type="none" w="sm" len="sm"/>
                <a:tailEnd type="none" w="sm" len="sm"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384" y="960"/>
              <a:ext cx="5375" cy="384"/>
            </a:xfrm>
            <a:prstGeom prst="rect">
              <a:avLst/>
            </a:prstGeom>
            <a:gradFill rotWithShape="0">
              <a:gsLst>
                <a:gs pos="0">
                  <a:schemeClr val="accent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9032" name="Rectangle 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29033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0" name="Rectangle 10"/>
          <p:cNvSpPr>
            <a:spLocks noGrp="1" noChangeArrowheads="1"/>
          </p:cNvSpPr>
          <p:nvPr>
            <p:ph type="ftr" sz="quarter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Rectangle 1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0BA524-0645-45FF-AAD1-5990DF0EF0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" name="Rectangle 12"/>
          <p:cNvSpPr>
            <a:spLocks noGrp="1" noChangeArrowheads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D5EBC-D2C5-4C81-A314-08654C9496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21779-55E2-4B32-96B0-64E0C461DD9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1430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105400" y="1790700"/>
            <a:ext cx="3810000" cy="4381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45C2-0648-4896-871D-0F6148DBD2F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E1C60-68C3-4171-9FC3-CD5A7BBE1C8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1BBFC-4CD5-4E10-B757-BEE0A394A9A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4A317-A478-4BDD-B2B2-A98737DB724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DEA27-E69C-4ADB-99C1-DCEBAB0264C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F782A-83EF-4130-BADA-EFCE800B5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AA5FD-FAA4-4F9A-9F47-10CCA0D0E6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34188" y="266700"/>
            <a:ext cx="2081212" cy="59055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90550" y="266700"/>
            <a:ext cx="6091238" cy="59055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F4BD1-43D0-42D2-A180-60D29D8DB9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Media" preserve="1">
  <p:cSld name="Заголовок, текст и кли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550" y="266700"/>
            <a:ext cx="8324850" cy="11049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143000" y="1790700"/>
            <a:ext cx="3810000" cy="43815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Мультимедиа 3"/>
          <p:cNvSpPr>
            <a:spLocks noGrp="1"/>
          </p:cNvSpPr>
          <p:nvPr>
            <p:ph type="media" sz="half" idx="2"/>
          </p:nvPr>
        </p:nvSpPr>
        <p:spPr>
          <a:xfrm>
            <a:off x="5105400" y="1790700"/>
            <a:ext cx="3810000" cy="4381500"/>
          </a:xfrm>
        </p:spPr>
        <p:txBody>
          <a:bodyPr/>
          <a:lstStyle/>
          <a:p>
            <a:pPr lvl="0"/>
            <a:r>
              <a:rPr lang="ru-RU" noProof="0" smtClean="0"/>
              <a:t>Вставка клипа мультимедиа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960DA8-5E46-4883-9FD0-738E0CB624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7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8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9" name="Freeform 7"/>
            <p:cNvSpPr>
              <a:spLocks/>
            </p:cNvSpPr>
            <p:nvPr/>
          </p:nvSpPr>
          <p:spPr bwMode="hidden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white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white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13323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3324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0"/>
              </a:spcBef>
              <a:defRPr/>
            </a:lvl1pPr>
          </a:lstStyle>
          <a:p>
            <a:pPr>
              <a:defRPr/>
            </a:pPr>
            <a:fld id="{760BA524-0645-45FF-AAD1-5990DF0EF0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D5EBC-D2C5-4C81-A314-08654C9496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21779-55E2-4B32-96B0-64E0C461DD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45C2-0648-4896-871D-0F6148DBD2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E1C60-68C3-4171-9FC3-CD5A7BBE1C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1BBFC-4CD5-4E10-B757-BEE0A394A9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4A317-A478-4BDD-B2B2-A98737DB72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DEA27-E69C-4ADB-99C1-DCEBAB0264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F782A-83EF-4130-BADA-EFCE800B57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AA5FD-FAA4-4F9A-9F47-10CCA0D0E6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F4BD1-43D0-42D2-A180-60D29D8DB9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135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36" name="Oval 5"/>
              <p:cNvSpPr>
                <a:spLocks noChangeArrowheads="1"/>
              </p:cNvSpPr>
              <p:nvPr/>
            </p:nvSpPr>
            <p:spPr bwMode="hidden">
              <a:xfrm>
                <a:off x="276" y="253"/>
                <a:ext cx="187" cy="107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1312" y="188"/>
              <a:ext cx="4299" cy="3371"/>
              <a:chOff x="0" y="1"/>
              <a:chExt cx="5533" cy="4340"/>
            </a:xfrm>
          </p:grpSpPr>
          <p:grpSp>
            <p:nvGrpSpPr>
              <p:cNvPr id="5" name="Group 7"/>
              <p:cNvGrpSpPr>
                <a:grpSpLocks/>
              </p:cNvGrpSpPr>
              <p:nvPr/>
            </p:nvGrpSpPr>
            <p:grpSpPr bwMode="auto">
              <a:xfrm>
                <a:off x="0" y="1"/>
                <a:ext cx="5470" cy="4340"/>
                <a:chOff x="0" y="1"/>
                <a:chExt cx="5470" cy="4340"/>
              </a:xfrm>
            </p:grpSpPr>
            <p:grpSp>
              <p:nvGrpSpPr>
                <p:cNvPr id="6" name="Group 8"/>
                <p:cNvGrpSpPr>
                  <a:grpSpLocks/>
                </p:cNvGrpSpPr>
                <p:nvPr/>
              </p:nvGrpSpPr>
              <p:grpSpPr bwMode="auto">
                <a:xfrm>
                  <a:off x="1339" y="787"/>
                  <a:ext cx="2919" cy="2150"/>
                  <a:chOff x="1265" y="815"/>
                  <a:chExt cx="2919" cy="2150"/>
                </a:xfrm>
              </p:grpSpPr>
              <p:sp>
                <p:nvSpPr>
                  <p:cNvPr id="1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5"/>
                    <a:ext cx="2919" cy="2150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79" y="1601"/>
                    <a:ext cx="578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7" name="Group 11"/>
                <p:cNvGrpSpPr>
                  <a:grpSpLocks/>
                </p:cNvGrpSpPr>
                <p:nvPr/>
              </p:nvGrpSpPr>
              <p:grpSpPr bwMode="auto">
                <a:xfrm>
                  <a:off x="0" y="1"/>
                  <a:ext cx="5470" cy="4340"/>
                  <a:chOff x="0" y="1"/>
                  <a:chExt cx="5470" cy="4340"/>
                </a:xfrm>
              </p:grpSpPr>
              <p:grpSp>
                <p:nvGrpSpPr>
                  <p:cNvPr id="22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4" y="1503"/>
                    <a:ext cx="1259" cy="2325"/>
                    <a:chOff x="3470" y="1531"/>
                    <a:chExt cx="1259" cy="2325"/>
                  </a:xfrm>
                </p:grpSpPr>
                <p:sp>
                  <p:nvSpPr>
                    <p:cNvPr id="131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4" y="2237"/>
                      <a:ext cx="1725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32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2" y="3149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3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2"/>
                    <a:ext cx="2462" cy="1331"/>
                    <a:chOff x="2864" y="2020"/>
                    <a:chExt cx="2462" cy="1331"/>
                  </a:xfrm>
                </p:grpSpPr>
                <p:sp>
                  <p:nvSpPr>
                    <p:cNvPr id="129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20"/>
                      <a:ext cx="1813" cy="3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30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2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24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0" y="1804"/>
                    <a:ext cx="2478" cy="1064"/>
                    <a:chOff x="2896" y="1832"/>
                    <a:chExt cx="2478" cy="1064"/>
                  </a:xfrm>
                </p:grpSpPr>
                <p:sp>
                  <p:nvSpPr>
                    <p:cNvPr id="127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6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28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3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125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26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6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4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1" cy="657"/>
                    <a:chOff x="2958" y="1414"/>
                    <a:chExt cx="2341" cy="657"/>
                  </a:xfrm>
                </p:grpSpPr>
                <p:sp>
                  <p:nvSpPr>
                    <p:cNvPr id="123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24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69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5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2"/>
                    <a:chOff x="2983" y="1269"/>
                    <a:chExt cx="2150" cy="342"/>
                  </a:xfrm>
                </p:grpSpPr>
                <p:sp>
                  <p:nvSpPr>
                    <p:cNvPr id="121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90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22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6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90"/>
                    <a:ext cx="1879" cy="426"/>
                    <a:chOff x="2938" y="918"/>
                    <a:chExt cx="1879" cy="426"/>
                  </a:xfrm>
                </p:grpSpPr>
                <p:sp>
                  <p:nvSpPr>
                    <p:cNvPr id="119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20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8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7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117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8"/>
                      <a:ext cx="172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18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1"/>
                      <a:ext cx="92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8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1" cy="1334"/>
                    <a:chOff x="-5" y="2196"/>
                    <a:chExt cx="2461" cy="1334"/>
                  </a:xfrm>
                </p:grpSpPr>
                <p:sp>
                  <p:nvSpPr>
                    <p:cNvPr id="115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2" cy="34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16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4"/>
                      <a:ext cx="973" cy="54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39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3"/>
                    <a:chOff x="-52" y="2009"/>
                    <a:chExt cx="2477" cy="1063"/>
                  </a:xfrm>
                </p:grpSpPr>
                <p:sp>
                  <p:nvSpPr>
                    <p:cNvPr id="113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14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6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0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6"/>
                    <a:ext cx="2472" cy="927"/>
                    <a:chOff x="-74" y="1814"/>
                    <a:chExt cx="2472" cy="927"/>
                  </a:xfrm>
                </p:grpSpPr>
                <p:sp>
                  <p:nvSpPr>
                    <p:cNvPr id="111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4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12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1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7" y="1563"/>
                    <a:ext cx="2339" cy="656"/>
                    <a:chOff x="23" y="1591"/>
                    <a:chExt cx="2339" cy="656"/>
                  </a:xfrm>
                </p:grpSpPr>
                <p:sp>
                  <p:nvSpPr>
                    <p:cNvPr id="109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8" y="1591"/>
                      <a:ext cx="1544" cy="313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10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3" y="1758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2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7"/>
                    <a:ext cx="2150" cy="344"/>
                    <a:chOff x="189" y="1445"/>
                    <a:chExt cx="2150" cy="344"/>
                  </a:xfrm>
                </p:grpSpPr>
                <p:sp>
                  <p:nvSpPr>
                    <p:cNvPr id="107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08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5"/>
                      <a:ext cx="754" cy="344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3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105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06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4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2"/>
                    <a:ext cx="1849" cy="553"/>
                    <a:chOff x="616" y="900"/>
                    <a:chExt cx="1849" cy="553"/>
                  </a:xfrm>
                </p:grpSpPr>
                <p:sp>
                  <p:nvSpPr>
                    <p:cNvPr id="103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2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04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900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5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90"/>
                    <a:ext cx="1767" cy="742"/>
                    <a:chOff x="911" y="590"/>
                    <a:chExt cx="1767" cy="742"/>
                  </a:xfrm>
                </p:grpSpPr>
                <p:sp>
                  <p:nvSpPr>
                    <p:cNvPr id="101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02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90"/>
                      <a:ext cx="662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6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99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100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7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4"/>
                    <a:ext cx="778" cy="1515"/>
                    <a:chOff x="1633" y="102"/>
                    <a:chExt cx="778" cy="1515"/>
                  </a:xfrm>
                </p:grpSpPr>
                <p:sp>
                  <p:nvSpPr>
                    <p:cNvPr id="97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3" y="959"/>
                      <a:ext cx="110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98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29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8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1"/>
                    <a:ext cx="635" cy="1534"/>
                    <a:chOff x="1935" y="29"/>
                    <a:chExt cx="635" cy="1534"/>
                  </a:xfrm>
                </p:grpSpPr>
                <p:sp>
                  <p:nvSpPr>
                    <p:cNvPr id="95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2" y="925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96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5"/>
                      <a:ext cx="570" cy="33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49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6" cy="566"/>
                    <a:chOff x="2822" y="672"/>
                    <a:chExt cx="1846" cy="566"/>
                  </a:xfrm>
                </p:grpSpPr>
                <p:sp>
                  <p:nvSpPr>
                    <p:cNvPr id="93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94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3" cy="34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0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3" cy="717"/>
                    <a:chOff x="2683" y="445"/>
                    <a:chExt cx="1783" cy="717"/>
                  </a:xfrm>
                </p:grpSpPr>
                <p:sp>
                  <p:nvSpPr>
                    <p:cNvPr id="91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92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3" y="445"/>
                      <a:ext cx="663" cy="33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sp>
                <p:nvSpPr>
                  <p:cNvPr id="56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6" y="949"/>
                    <a:ext cx="1026" cy="1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57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grpSp>
                <p:nvGrpSpPr>
                  <p:cNvPr id="51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38" cy="1520"/>
                    <a:chOff x="2800" y="41"/>
                    <a:chExt cx="638" cy="1520"/>
                  </a:xfrm>
                </p:grpSpPr>
                <p:sp>
                  <p:nvSpPr>
                    <p:cNvPr id="89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90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09" y="182"/>
                      <a:ext cx="570" cy="28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2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10" y="134"/>
                    <a:ext cx="1015" cy="1463"/>
                    <a:chOff x="2936" y="162"/>
                    <a:chExt cx="1015" cy="1463"/>
                  </a:xfrm>
                </p:grpSpPr>
                <p:sp>
                  <p:nvSpPr>
                    <p:cNvPr id="87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3" y="913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88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29" y="262"/>
                      <a:ext cx="621" cy="422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3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5" y="4"/>
                    <a:ext cx="241" cy="1448"/>
                    <a:chOff x="2731" y="32"/>
                    <a:chExt cx="241" cy="1448"/>
                  </a:xfrm>
                </p:grpSpPr>
                <p:sp>
                  <p:nvSpPr>
                    <p:cNvPr id="85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7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86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49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4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0"/>
                    <a:ext cx="1083" cy="2450"/>
                    <a:chOff x="943" y="1768"/>
                    <a:chExt cx="1083" cy="2450"/>
                  </a:xfrm>
                </p:grpSpPr>
                <p:sp>
                  <p:nvSpPr>
                    <p:cNvPr id="83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08" y="2475"/>
                      <a:ext cx="172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84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6" y="3511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5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2"/>
                    <a:chOff x="1455" y="1936"/>
                    <a:chExt cx="766" cy="2372"/>
                  </a:xfrm>
                </p:grpSpPr>
                <p:sp>
                  <p:nvSpPr>
                    <p:cNvPr id="81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8" y="2578"/>
                      <a:ext cx="1595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82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5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8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0" y="1960"/>
                    <a:ext cx="460" cy="2329"/>
                    <a:chOff x="1953" y="1988"/>
                    <a:chExt cx="493" cy="2604"/>
                  </a:xfrm>
                </p:grpSpPr>
                <p:sp>
                  <p:nvSpPr>
                    <p:cNvPr id="79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0" y="2693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80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1" y="3896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59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5"/>
                    <a:chOff x="3334" y="1717"/>
                    <a:chExt cx="1125" cy="2425"/>
                  </a:xfrm>
                </p:grpSpPr>
                <p:sp>
                  <p:nvSpPr>
                    <p:cNvPr id="77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78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2" y="3435"/>
                      <a:ext cx="924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0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9"/>
                    <a:ext cx="881" cy="2424"/>
                    <a:chOff x="3181" y="1867"/>
                    <a:chExt cx="881" cy="2424"/>
                  </a:xfrm>
                </p:grpSpPr>
                <p:sp>
                  <p:nvSpPr>
                    <p:cNvPr id="75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2"/>
                      <a:ext cx="1649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76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4" cy="467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1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6"/>
                    <a:ext cx="621" cy="2385"/>
                    <a:chOff x="3006" y="1984"/>
                    <a:chExt cx="621" cy="2385"/>
                  </a:xfrm>
                </p:grpSpPr>
                <p:sp>
                  <p:nvSpPr>
                    <p:cNvPr id="73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9" y="2661"/>
                      <a:ext cx="1600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74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4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2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1"/>
                    <a:ext cx="404" cy="2221"/>
                    <a:chOff x="2819" y="2099"/>
                    <a:chExt cx="404" cy="2221"/>
                  </a:xfrm>
                </p:grpSpPr>
                <p:sp>
                  <p:nvSpPr>
                    <p:cNvPr id="71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2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72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  <p:grpSp>
                <p:nvGrpSpPr>
                  <p:cNvPr id="63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8" cy="2185"/>
                    <a:chOff x="2287" y="2135"/>
                    <a:chExt cx="428" cy="2185"/>
                  </a:xfrm>
                </p:grpSpPr>
                <p:sp>
                  <p:nvSpPr>
                    <p:cNvPr id="69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2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  <p:sp>
                  <p:nvSpPr>
                    <p:cNvPr id="70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pPr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ru-RU">
                        <a:latin typeface="+mn-lt"/>
                        <a:cs typeface="+mn-cs"/>
                      </a:endParaRPr>
                    </a:p>
                  </p:txBody>
                </p:sp>
              </p:grpSp>
            </p:grpSp>
          </p:grpSp>
          <p:grpSp>
            <p:nvGrpSpPr>
              <p:cNvPr id="64" name="Group 110"/>
              <p:cNvGrpSpPr>
                <a:grpSpLocks/>
              </p:cNvGrpSpPr>
              <p:nvPr/>
            </p:nvGrpSpPr>
            <p:grpSpPr bwMode="auto">
              <a:xfrm>
                <a:off x="73" y="313"/>
                <a:ext cx="5460" cy="3667"/>
                <a:chOff x="73" y="313"/>
                <a:chExt cx="5460" cy="3667"/>
              </a:xfrm>
            </p:grpSpPr>
            <p:grpSp>
              <p:nvGrpSpPr>
                <p:cNvPr id="65" name="Group 111"/>
                <p:cNvGrpSpPr>
                  <a:grpSpLocks/>
                </p:cNvGrpSpPr>
                <p:nvPr/>
              </p:nvGrpSpPr>
              <p:grpSpPr bwMode="auto">
                <a:xfrm>
                  <a:off x="73" y="313"/>
                  <a:ext cx="5460" cy="3667"/>
                  <a:chOff x="73" y="313"/>
                  <a:chExt cx="5460" cy="3667"/>
                </a:xfrm>
              </p:grpSpPr>
              <p:sp>
                <p:nvSpPr>
                  <p:cNvPr id="2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5" y="456"/>
                    <a:ext cx="2568" cy="2047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7" y="1601"/>
                    <a:ext cx="2017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8" name="Arc 114"/>
                  <p:cNvSpPr>
                    <a:spLocks/>
                  </p:cNvSpPr>
                  <p:nvPr/>
                </p:nvSpPr>
                <p:spPr bwMode="hidden">
                  <a:xfrm>
                    <a:off x="3028" y="1181"/>
                    <a:ext cx="1426" cy="2380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29" name="Arc 115"/>
                  <p:cNvSpPr>
                    <a:spLocks/>
                  </p:cNvSpPr>
                  <p:nvPr/>
                </p:nvSpPr>
                <p:spPr bwMode="hidden">
                  <a:xfrm flipH="1">
                    <a:off x="73" y="812"/>
                    <a:ext cx="2541" cy="2380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30" name="Arc 116"/>
                  <p:cNvSpPr>
                    <a:spLocks/>
                  </p:cNvSpPr>
                  <p:nvPr/>
                </p:nvSpPr>
                <p:spPr bwMode="hidden">
                  <a:xfrm flipH="1">
                    <a:off x="789" y="313"/>
                    <a:ext cx="1851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3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3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3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799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sp>
              <p:nvSpPr>
                <p:cNvPr id="25" name="Freeform 119"/>
                <p:cNvSpPr>
                  <a:spLocks/>
                </p:cNvSpPr>
                <p:nvPr/>
              </p:nvSpPr>
              <p:spPr bwMode="hidden">
                <a:xfrm rot="20253369">
                  <a:off x="3279" y="1529"/>
                  <a:ext cx="443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</p:grpSp>
        </p:grpSp>
        <p:grpSp>
          <p:nvGrpSpPr>
            <p:cNvPr id="66" name="Group 120"/>
            <p:cNvGrpSpPr>
              <a:grpSpLocks/>
            </p:cNvGrpSpPr>
            <p:nvPr/>
          </p:nvGrpSpPr>
          <p:grpSpPr bwMode="auto">
            <a:xfrm>
              <a:off x="1476" y="453"/>
              <a:ext cx="4040" cy="2966"/>
              <a:chOff x="210" y="337"/>
              <a:chExt cx="5198" cy="3818"/>
            </a:xfrm>
          </p:grpSpPr>
          <p:sp>
            <p:nvSpPr>
              <p:cNvPr id="8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9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1" name="Arc 124"/>
              <p:cNvSpPr>
                <a:spLocks/>
              </p:cNvSpPr>
              <p:nvPr/>
            </p:nvSpPr>
            <p:spPr bwMode="hidden">
              <a:xfrm flipH="1">
                <a:off x="210" y="1169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2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3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4" name="Freeform 127"/>
              <p:cNvSpPr>
                <a:spLocks/>
              </p:cNvSpPr>
              <p:nvPr/>
            </p:nvSpPr>
            <p:spPr bwMode="hidden">
              <a:xfrm>
                <a:off x="3300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" name="Freeform 128"/>
              <p:cNvSpPr>
                <a:spLocks/>
              </p:cNvSpPr>
              <p:nvPr/>
            </p:nvSpPr>
            <p:spPr bwMode="hidden">
              <a:xfrm rot="19660755" flipV="1">
                <a:off x="2547" y="2149"/>
                <a:ext cx="441" cy="83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6" name="Freeform 129"/>
              <p:cNvSpPr>
                <a:spLocks/>
              </p:cNvSpPr>
              <p:nvPr/>
            </p:nvSpPr>
            <p:spPr bwMode="hidden">
              <a:xfrm flipH="1">
                <a:off x="489" y="2503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7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8" name="Freeform 131"/>
              <p:cNvSpPr>
                <a:spLocks/>
              </p:cNvSpPr>
              <p:nvPr/>
            </p:nvSpPr>
            <p:spPr bwMode="hidden">
              <a:xfrm>
                <a:off x="4401" y="2279"/>
                <a:ext cx="1007" cy="160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9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0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4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21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0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16519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6520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37" name="Rectangle 137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8" name="Rectangle 13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9" name="Rectangle 13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973D2-8AB3-49FC-9B6C-EBF6F39F34E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FF7DAE-F808-4BEE-A6C1-92F823DD85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825B80-3B8F-497D-9F44-0A8A4CD5F0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FA8B39-E21F-4179-9B3E-ACC87820E0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4546A1-5A28-49DA-9E6E-F73866B8A8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79F75-57D9-4833-B919-4DAEA9A699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5ED152-C49F-43AE-985F-8CD3E96C4E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11FD7-172E-4F26-A4CC-22349A97B1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02DA50-3A1C-41C6-88E6-449E7B790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A34F76-6E56-4CDF-B766-3FA5701A9B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3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4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4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277668-6EF3-4379-9D83-6ABDFBF85C1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907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43350"/>
            <a:ext cx="4038600" cy="21907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218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64D3AC-3722-4FAD-8972-5155B6F4654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219"/>
          <p:cNvSpPr>
            <a:spLocks noGrp="1" noChangeArrowheads="1"/>
          </p:cNvSpPr>
          <p:nvPr>
            <p:ph type="dt" sz="half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28811F-F729-48BA-96E7-F8A65230C711}" type="datetimeFigureOut">
              <a:rPr lang="ru-RU"/>
              <a:pPr>
                <a:defRPr/>
              </a:pPr>
              <a:t>26.10.2011</a:t>
            </a:fld>
            <a:endParaRPr lang="ru-RU"/>
          </a:p>
        </p:txBody>
      </p:sp>
      <p:sp>
        <p:nvSpPr>
          <p:cNvPr id="8" name="Rectangle 220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1" name="Rectangle 4"/>
              <p:cNvSpPr>
                <a:spLocks noChangeArrowheads="1"/>
              </p:cNvSpPr>
              <p:nvPr/>
            </p:nvSpPr>
            <p:spPr bwMode="white">
              <a:xfrm>
                <a:off x="0" y="0"/>
                <a:ext cx="5760" cy="1600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2" name="Rectangle 5"/>
              <p:cNvSpPr>
                <a:spLocks noChangeArrowheads="1"/>
              </p:cNvSpPr>
              <p:nvPr/>
            </p:nvSpPr>
            <p:spPr bwMode="white">
              <a:xfrm>
                <a:off x="0" y="1600"/>
                <a:ext cx="5760" cy="27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pic>
          <p:nvPicPr>
            <p:cNvPr id="6" name="Picture 6" descr="A:\grapes.GIF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ltGray">
            <a:xfrm>
              <a:off x="163" y="0"/>
              <a:ext cx="680" cy="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4" name="Group 7"/>
            <p:cNvGrpSpPr>
              <a:grpSpLocks/>
            </p:cNvGrpSpPr>
            <p:nvPr/>
          </p:nvGrpSpPr>
          <p:grpSpPr bwMode="auto">
            <a:xfrm>
              <a:off x="648" y="0"/>
              <a:ext cx="97" cy="3613"/>
              <a:chOff x="226" y="0"/>
              <a:chExt cx="80" cy="3613"/>
            </a:xfrm>
          </p:grpSpPr>
          <p:sp>
            <p:nvSpPr>
              <p:cNvPr id="9" name="Rectangle 8"/>
              <p:cNvSpPr>
                <a:spLocks noChangeArrowheads="1"/>
              </p:cNvSpPr>
              <p:nvPr/>
            </p:nvSpPr>
            <p:spPr bwMode="ltGray">
              <a:xfrm>
                <a:off x="226" y="0"/>
                <a:ext cx="80" cy="85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ltGray">
              <a:xfrm>
                <a:off x="226" y="840"/>
                <a:ext cx="80" cy="2773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sp>
          <p:nvSpPr>
            <p:cNvPr id="8" name="Rectangle 10"/>
            <p:cNvSpPr>
              <a:spLocks noChangeArrowheads="1"/>
            </p:cNvSpPr>
            <p:nvPr/>
          </p:nvSpPr>
          <p:spPr bwMode="ltGray">
            <a:xfrm>
              <a:off x="0" y="1536"/>
              <a:ext cx="4294" cy="16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5131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1371600" y="1100138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006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66006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0066"/>
                </a:solidFill>
              </a:defRPr>
            </a:lvl1pPr>
          </a:lstStyle>
          <a:p>
            <a:pPr>
              <a:defRPr/>
            </a:pPr>
            <a:fld id="{AC760E06-AEFF-402E-8D45-B319F63C04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E6011D-6264-448A-A11E-4B6E144A41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C114DC-806F-4CFB-BB87-6EA9A2201D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2954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449A34-BCFB-4B41-BE23-E4A3887BF0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8D0908-D4D2-4317-AF77-20A1E1B2B6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5487BA-12AD-4809-8C36-D40A7CBD888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4DF26-CD30-44CC-8082-614C0AB558C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D7C8D5-D956-4975-A32E-A9A348110D2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D38C249-789C-4E35-A175-E8CE6D11589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B96AD8-BDE1-4672-A92F-5421E35E2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247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2954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DBDAA3-FD1A-4D24-8025-1C568556F0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Заголовок, схема или организационная диаграмм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954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SmartArt 2"/>
          <p:cNvSpPr>
            <a:spLocks noGrp="1"/>
          </p:cNvSpPr>
          <p:nvPr>
            <p:ph type="dgm" idx="1"/>
          </p:nvPr>
        </p:nvSpPr>
        <p:spPr>
          <a:xfrm>
            <a:off x="1295400" y="1981200"/>
            <a:ext cx="7772400" cy="4114800"/>
          </a:xfrm>
        </p:spPr>
        <p:txBody>
          <a:bodyPr/>
          <a:lstStyle/>
          <a:p>
            <a:pPr lvl="0"/>
            <a:r>
              <a:rPr lang="ru-RU" noProof="0" smtClean="0"/>
              <a:t>Вставка рисунка SmartArt</a:t>
            </a:r>
            <a:endParaRPr lang="ru-RU" noProof="0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59907B-89B9-4777-8CBB-48FEF9DBB0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4347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4348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0BA524-0645-45FF-AAD1-5990DF0EF02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8D5EBC-D2C5-4C81-A314-08654C9496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921779-55E2-4B32-96B0-64E0C461DD9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045C2-0648-4896-871D-0F6148DBD2F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2E1C60-68C3-4171-9FC3-CD5A7BBE1C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91BBFC-4CD5-4E10-B757-BEE0A394A9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4A317-A478-4BDD-B2B2-A98737DB724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0DEA27-E69C-4ADB-99C1-DCEBAB0264C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</p:spTree>
  </p:cSld>
  <p:clrMapOvr>
    <a:masterClrMapping/>
  </p:clrMapOvr>
  <p:transition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1F782A-83EF-4130-BADA-EFCE800B575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AA5FD-FAA4-4F9A-9F47-10CCA0D0E6B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F4BD1-43D0-42D2-A180-60D29D8DB92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  <p:transition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wedge/>
  </p:transition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06.xml"/><Relationship Id="rId7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5.xml"/><Relationship Id="rId1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9.xml"/><Relationship Id="rId11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08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12.xml"/><Relationship Id="rId14" Type="http://schemas.openxmlformats.org/officeDocument/2006/relationships/image" Target="../media/image2.png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2.xml"/><Relationship Id="rId13" Type="http://schemas.openxmlformats.org/officeDocument/2006/relationships/theme" Target="../theme/theme11.xml"/><Relationship Id="rId3" Type="http://schemas.openxmlformats.org/officeDocument/2006/relationships/slideLayout" Target="../slideLayouts/slideLayout117.xml"/><Relationship Id="rId7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26.xml"/><Relationship Id="rId2" Type="http://schemas.openxmlformats.org/officeDocument/2006/relationships/slideLayout" Target="../slideLayouts/slideLayout116.xml"/><Relationship Id="rId1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20.xml"/><Relationship Id="rId11" Type="http://schemas.openxmlformats.org/officeDocument/2006/relationships/slideLayout" Target="../slideLayouts/slideLayout125.xml"/><Relationship Id="rId5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4.xml"/><Relationship Id="rId4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23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4.xml"/><Relationship Id="rId13" Type="http://schemas.openxmlformats.org/officeDocument/2006/relationships/theme" Target="../theme/theme12.xml"/><Relationship Id="rId3" Type="http://schemas.openxmlformats.org/officeDocument/2006/relationships/slideLayout" Target="../slideLayouts/slideLayout129.xml"/><Relationship Id="rId7" Type="http://schemas.openxmlformats.org/officeDocument/2006/relationships/slideLayout" Target="../slideLayouts/slideLayout133.xml"/><Relationship Id="rId12" Type="http://schemas.openxmlformats.org/officeDocument/2006/relationships/slideLayout" Target="../slideLayouts/slideLayout138.xml"/><Relationship Id="rId2" Type="http://schemas.openxmlformats.org/officeDocument/2006/relationships/slideLayout" Target="../slideLayouts/slideLayout128.xml"/><Relationship Id="rId1" Type="http://schemas.openxmlformats.org/officeDocument/2006/relationships/slideLayout" Target="../slideLayouts/slideLayout127.xml"/><Relationship Id="rId6" Type="http://schemas.openxmlformats.org/officeDocument/2006/relationships/slideLayout" Target="../slideLayouts/slideLayout132.xml"/><Relationship Id="rId11" Type="http://schemas.openxmlformats.org/officeDocument/2006/relationships/slideLayout" Target="../slideLayouts/slideLayout137.xml"/><Relationship Id="rId5" Type="http://schemas.openxmlformats.org/officeDocument/2006/relationships/slideLayout" Target="../slideLayouts/slideLayout131.xml"/><Relationship Id="rId10" Type="http://schemas.openxmlformats.org/officeDocument/2006/relationships/slideLayout" Target="../slideLayouts/slideLayout136.xml"/><Relationship Id="rId4" Type="http://schemas.openxmlformats.org/officeDocument/2006/relationships/slideLayout" Target="../slideLayouts/slideLayout130.xml"/><Relationship Id="rId9" Type="http://schemas.openxmlformats.org/officeDocument/2006/relationships/slideLayout" Target="../slideLayouts/slideLayout1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slideLayout" Target="../slideLayouts/slideLayout45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slideLayout" Target="../slideLayouts/slideLayout57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theme" Target="../theme/theme6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7.xml"/><Relationship Id="rId13" Type="http://schemas.openxmlformats.org/officeDocument/2006/relationships/theme" Target="../theme/theme7.xml"/><Relationship Id="rId3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6.xml"/><Relationship Id="rId12" Type="http://schemas.openxmlformats.org/officeDocument/2006/relationships/slideLayout" Target="../slideLayouts/slideLayout81.xml"/><Relationship Id="rId2" Type="http://schemas.openxmlformats.org/officeDocument/2006/relationships/slideLayout" Target="../slideLayouts/slideLayout71.xml"/><Relationship Id="rId1" Type="http://schemas.openxmlformats.org/officeDocument/2006/relationships/slideLayout" Target="../slideLayouts/slideLayout70.xml"/><Relationship Id="rId6" Type="http://schemas.openxmlformats.org/officeDocument/2006/relationships/slideLayout" Target="../slideLayouts/slideLayout75.xml"/><Relationship Id="rId11" Type="http://schemas.openxmlformats.org/officeDocument/2006/relationships/slideLayout" Target="../slideLayouts/slideLayout80.xml"/><Relationship Id="rId5" Type="http://schemas.openxmlformats.org/officeDocument/2006/relationships/slideLayout" Target="../slideLayouts/slideLayout74.xml"/><Relationship Id="rId10" Type="http://schemas.openxmlformats.org/officeDocument/2006/relationships/slideLayout" Target="../slideLayouts/slideLayout79.xml"/><Relationship Id="rId4" Type="http://schemas.openxmlformats.org/officeDocument/2006/relationships/slideLayout" Target="../slideLayouts/slideLayout73.xml"/><Relationship Id="rId9" Type="http://schemas.openxmlformats.org/officeDocument/2006/relationships/slideLayout" Target="../slideLayouts/slideLayout78.xml"/><Relationship Id="rId14" Type="http://schemas.openxmlformats.org/officeDocument/2006/relationships/image" Target="../media/image4.pn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9.xml"/><Relationship Id="rId3" Type="http://schemas.openxmlformats.org/officeDocument/2006/relationships/slideLayout" Target="../slideLayouts/slideLayout84.xml"/><Relationship Id="rId7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83.xml"/><Relationship Id="rId1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7.xml"/><Relationship Id="rId11" Type="http://schemas.openxmlformats.org/officeDocument/2006/relationships/slideLayout" Target="../slideLayouts/slideLayout92.xml"/><Relationship Id="rId5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91.xml"/><Relationship Id="rId4" Type="http://schemas.openxmlformats.org/officeDocument/2006/relationships/slideLayout" Target="../slideLayouts/slideLayout85.xml"/><Relationship Id="rId9" Type="http://schemas.openxmlformats.org/officeDocument/2006/relationships/slideLayout" Target="../slideLayouts/slideLayout90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0.xml"/><Relationship Id="rId3" Type="http://schemas.openxmlformats.org/officeDocument/2006/relationships/slideLayout" Target="../slideLayouts/slideLayout95.xml"/><Relationship Id="rId7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4.xml"/><Relationship Id="rId1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8.xml"/><Relationship Id="rId11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96.xml"/><Relationship Id="rId9" Type="http://schemas.openxmlformats.org/officeDocument/2006/relationships/slideLayout" Target="../slideLayouts/slideLayout10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331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1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332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332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2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endParaRPr lang="ru-RU"/>
          </a:p>
        </p:txBody>
      </p:sp>
      <p:sp>
        <p:nvSpPr>
          <p:cNvPr id="133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03" r:id="rId1"/>
    <p:sldLayoutId id="2147484304" r:id="rId2"/>
    <p:sldLayoutId id="2147484305" r:id="rId3"/>
    <p:sldLayoutId id="2147484306" r:id="rId4"/>
    <p:sldLayoutId id="2147484307" r:id="rId5"/>
    <p:sldLayoutId id="2147484308" r:id="rId6"/>
    <p:sldLayoutId id="2147484309" r:id="rId7"/>
    <p:sldLayoutId id="2147484310" r:id="rId8"/>
    <p:sldLayoutId id="2147484311" r:id="rId9"/>
    <p:sldLayoutId id="2147484312" r:id="rId10"/>
    <p:sldLayoutId id="2147484313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7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837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840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40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841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841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841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841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841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BCDE613-9F23-4776-9BBE-25E82F455C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51" r:id="rId1"/>
    <p:sldLayoutId id="2147484452" r:id="rId2"/>
    <p:sldLayoutId id="2147484453" r:id="rId3"/>
    <p:sldLayoutId id="2147484454" r:id="rId4"/>
    <p:sldLayoutId id="2147484455" r:id="rId5"/>
    <p:sldLayoutId id="2147484456" r:id="rId6"/>
    <p:sldLayoutId id="2147484457" r:id="rId7"/>
    <p:sldLayoutId id="2147484458" r:id="rId8"/>
    <p:sldLayoutId id="2147484459" r:id="rId9"/>
    <p:sldLayoutId id="2147484460" r:id="rId10"/>
    <p:sldLayoutId id="2147484461" r:id="rId11"/>
  </p:sldLayoutIdLst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8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8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8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8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8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10" grpId="0"/>
      <p:bldP spid="58411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444625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ru-RU" sz="24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20713" y="1447800"/>
            <a:ext cx="8523287" cy="76200"/>
            <a:chOff x="381" y="888"/>
            <a:chExt cx="5369" cy="48"/>
          </a:xfrm>
        </p:grpSpPr>
        <p:sp>
          <p:nvSpPr>
            <p:cNvPr id="128004" name="Line 4"/>
            <p:cNvSpPr>
              <a:spLocks noChangeShapeType="1"/>
            </p:cNvSpPr>
            <p:nvPr/>
          </p:nvSpPr>
          <p:spPr bwMode="auto">
            <a:xfrm>
              <a:off x="381" y="936"/>
              <a:ext cx="5369" cy="0"/>
            </a:xfrm>
            <a:prstGeom prst="line">
              <a:avLst/>
            </a:prstGeom>
            <a:noFill/>
            <a:ln w="254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05" name="Line 5"/>
            <p:cNvSpPr>
              <a:spLocks noChangeShapeType="1"/>
            </p:cNvSpPr>
            <p:nvPr/>
          </p:nvSpPr>
          <p:spPr bwMode="auto">
            <a:xfrm>
              <a:off x="381" y="888"/>
              <a:ext cx="5369" cy="0"/>
            </a:xfrm>
            <a:prstGeom prst="line">
              <a:avLst/>
            </a:prstGeom>
            <a:noFill/>
            <a:ln w="762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800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90550" y="266700"/>
            <a:ext cx="83248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9070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800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800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E74552E-AE51-4A77-B653-9FD402D1CD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801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63" r:id="rId1"/>
    <p:sldLayoutId id="2147484464" r:id="rId2"/>
    <p:sldLayoutId id="2147484465" r:id="rId3"/>
    <p:sldLayoutId id="2147484466" r:id="rId4"/>
    <p:sldLayoutId id="2147484467" r:id="rId5"/>
    <p:sldLayoutId id="2147484468" r:id="rId6"/>
    <p:sldLayoutId id="2147484469" r:id="rId7"/>
    <p:sldLayoutId id="2147484470" r:id="rId8"/>
    <p:sldLayoutId id="2147484471" r:id="rId9"/>
    <p:sldLayoutId id="2147484472" r:id="rId10"/>
    <p:sldLayoutId id="2147484473" r:id="rId11"/>
    <p:sldLayoutId id="2147484474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1203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04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05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51207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4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51209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10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11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12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51213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51214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51216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17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18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19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20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51221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222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1223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1224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51225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/>
          </a:p>
        </p:txBody>
      </p:sp>
      <p:sp>
        <p:nvSpPr>
          <p:cNvPr id="51226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506" r:id="rId1"/>
    <p:sldLayoutId id="2147484507" r:id="rId2"/>
    <p:sldLayoutId id="2147484508" r:id="rId3"/>
    <p:sldLayoutId id="2147484509" r:id="rId4"/>
    <p:sldLayoutId id="2147484510" r:id="rId5"/>
    <p:sldLayoutId id="2147484511" r:id="rId6"/>
    <p:sldLayoutId id="2147484512" r:id="rId7"/>
    <p:sldLayoutId id="2147484513" r:id="rId8"/>
    <p:sldLayoutId id="2147484514" r:id="rId9"/>
    <p:sldLayoutId id="2147484515" r:id="rId10"/>
    <p:sldLayoutId id="2147484516" r:id="rId11"/>
    <p:sldLayoutId id="2147484517" r:id="rId12"/>
  </p:sldLayoutIdLst>
  <p:transition>
    <p:wedge/>
  </p:transition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40963" name="Rectangle 3" descr="Narrow vertical"/>
            <p:cNvSpPr>
              <a:spLocks noChangeArrowheads="1"/>
            </p:cNvSpPr>
            <p:nvPr/>
          </p:nvSpPr>
          <p:spPr bwMode="auto">
            <a:xfrm>
              <a:off x="288" y="48"/>
              <a:ext cx="5184" cy="240"/>
            </a:xfrm>
            <a:prstGeom prst="rect">
              <a:avLst/>
            </a:prstGeom>
            <a:pattFill prst="narVert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4" name="Rectangle 4" descr="Narrow horizontal"/>
            <p:cNvSpPr>
              <a:spLocks noChangeArrowheads="1"/>
            </p:cNvSpPr>
            <p:nvPr/>
          </p:nvSpPr>
          <p:spPr bwMode="auto">
            <a:xfrm>
              <a:off x="48" y="288"/>
              <a:ext cx="240" cy="3744"/>
            </a:xfrm>
            <a:prstGeom prst="rect">
              <a:avLst/>
            </a:prstGeom>
            <a:pattFill prst="narHorz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5" name="Rectangle 5" descr="Narrow vertical"/>
            <p:cNvSpPr>
              <a:spLocks noChangeArrowheads="1"/>
            </p:cNvSpPr>
            <p:nvPr/>
          </p:nvSpPr>
          <p:spPr bwMode="auto">
            <a:xfrm>
              <a:off x="288" y="4032"/>
              <a:ext cx="5184" cy="240"/>
            </a:xfrm>
            <a:prstGeom prst="rect">
              <a:avLst/>
            </a:prstGeom>
            <a:pattFill prst="narVert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6" name="Rectangle 6" descr="Narrow horizontal"/>
            <p:cNvSpPr>
              <a:spLocks noChangeArrowheads="1"/>
            </p:cNvSpPr>
            <p:nvPr/>
          </p:nvSpPr>
          <p:spPr bwMode="auto">
            <a:xfrm>
              <a:off x="5472" y="288"/>
              <a:ext cx="240" cy="3744"/>
            </a:xfrm>
            <a:prstGeom prst="rect">
              <a:avLst/>
            </a:prstGeom>
            <a:pattFill prst="narHorz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288" y="288"/>
              <a:ext cx="5184" cy="3744"/>
            </a:xfrm>
            <a:prstGeom prst="rect">
              <a:avLst/>
            </a:prstGeom>
            <a:noFill/>
            <a:ln w="57150" cap="sq" cmpd="tri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8" name="Rectangle 8"/>
            <p:cNvSpPr>
              <a:spLocks noChangeArrowheads="1"/>
            </p:cNvSpPr>
            <p:nvPr/>
          </p:nvSpPr>
          <p:spPr bwMode="auto">
            <a:xfrm>
              <a:off x="48" y="48"/>
              <a:ext cx="5664" cy="4224"/>
            </a:xfrm>
            <a:prstGeom prst="rect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0" y="0"/>
              <a:ext cx="384" cy="384"/>
              <a:chOff x="0" y="0"/>
              <a:chExt cx="384" cy="384"/>
            </a:xfrm>
          </p:grpSpPr>
          <p:sp>
            <p:nvSpPr>
              <p:cNvPr id="40970" name="Rectangle 1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971" name="Oval 11"/>
              <p:cNvSpPr>
                <a:spLocks noChangeArrowheads="1"/>
              </p:cNvSpPr>
              <p:nvPr/>
            </p:nvSpPr>
            <p:spPr bwMode="auto">
              <a:xfrm>
                <a:off x="101" y="101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0" y="3935"/>
              <a:ext cx="384" cy="384"/>
              <a:chOff x="0" y="3935"/>
              <a:chExt cx="384" cy="384"/>
            </a:xfrm>
          </p:grpSpPr>
          <p:sp>
            <p:nvSpPr>
              <p:cNvPr id="40973" name="Rectangle 13"/>
              <p:cNvSpPr>
                <a:spLocks noChangeArrowheads="1"/>
              </p:cNvSpPr>
              <p:nvPr/>
            </p:nvSpPr>
            <p:spPr bwMode="auto">
              <a:xfrm>
                <a:off x="0" y="3935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974" name="Oval 14"/>
              <p:cNvSpPr>
                <a:spLocks noChangeArrowheads="1"/>
              </p:cNvSpPr>
              <p:nvPr/>
            </p:nvSpPr>
            <p:spPr bwMode="auto">
              <a:xfrm>
                <a:off x="101" y="4036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5375" y="3935"/>
              <a:ext cx="384" cy="384"/>
              <a:chOff x="5375" y="3935"/>
              <a:chExt cx="384" cy="384"/>
            </a:xfrm>
          </p:grpSpPr>
          <p:sp>
            <p:nvSpPr>
              <p:cNvPr id="40976" name="Rectangle 16"/>
              <p:cNvSpPr>
                <a:spLocks noChangeArrowheads="1"/>
              </p:cNvSpPr>
              <p:nvPr/>
            </p:nvSpPr>
            <p:spPr bwMode="auto">
              <a:xfrm>
                <a:off x="5375" y="3935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977" name="Oval 17"/>
              <p:cNvSpPr>
                <a:spLocks noChangeArrowheads="1"/>
              </p:cNvSpPr>
              <p:nvPr/>
            </p:nvSpPr>
            <p:spPr bwMode="auto">
              <a:xfrm>
                <a:off x="5476" y="4036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5375" y="0"/>
              <a:ext cx="384" cy="384"/>
              <a:chOff x="5375" y="0"/>
              <a:chExt cx="384" cy="384"/>
            </a:xfrm>
          </p:grpSpPr>
          <p:sp>
            <p:nvSpPr>
              <p:cNvPr id="40979" name="Rectangle 19"/>
              <p:cNvSpPr>
                <a:spLocks noChangeArrowheads="1"/>
              </p:cNvSpPr>
              <p:nvPr/>
            </p:nvSpPr>
            <p:spPr bwMode="auto">
              <a:xfrm>
                <a:off x="5375" y="0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980" name="Oval 20"/>
              <p:cNvSpPr>
                <a:spLocks noChangeArrowheads="1"/>
              </p:cNvSpPr>
              <p:nvPr/>
            </p:nvSpPr>
            <p:spPr bwMode="auto">
              <a:xfrm>
                <a:off x="5476" y="101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098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8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15" r:id="rId1"/>
    <p:sldLayoutId id="2147484316" r:id="rId2"/>
    <p:sldLayoutId id="2147484317" r:id="rId3"/>
    <p:sldLayoutId id="2147484318" r:id="rId4"/>
    <p:sldLayoutId id="2147484319" r:id="rId5"/>
    <p:sldLayoutId id="2147484320" r:id="rId6"/>
    <p:sldLayoutId id="2147484321" r:id="rId7"/>
    <p:sldLayoutId id="2147484322" r:id="rId8"/>
    <p:sldLayoutId id="2147484323" r:id="rId9"/>
    <p:sldLayoutId id="2147484324" r:id="rId10"/>
    <p:sldLayoutId id="2147484325" r:id="rId11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09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1" grpId="0"/>
      <p:bldP spid="40982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1">
                <a:gamma/>
                <a:shade val="57647"/>
                <a:invGamma/>
              </a:schemeClr>
            </a:gs>
            <a:gs pos="100000">
              <a:schemeClr val="bg1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6413"/>
            <a:chOff x="0" y="0"/>
            <a:chExt cx="5760" cy="4319"/>
          </a:xfrm>
        </p:grpSpPr>
        <p:sp>
          <p:nvSpPr>
            <p:cNvPr id="58371" name="Freeform 3"/>
            <p:cNvSpPr>
              <a:spLocks/>
            </p:cNvSpPr>
            <p:nvPr/>
          </p:nvSpPr>
          <p:spPr bwMode="hidden">
            <a:xfrm>
              <a:off x="0" y="12"/>
              <a:ext cx="5758" cy="3273"/>
            </a:xfrm>
            <a:custGeom>
              <a:avLst/>
              <a:gdLst/>
              <a:ahLst/>
              <a:cxnLst>
                <a:cxn ang="0">
                  <a:pos x="3193" y="1816"/>
                </a:cxn>
                <a:cxn ang="0">
                  <a:pos x="0" y="0"/>
                </a:cxn>
                <a:cxn ang="0">
                  <a:pos x="0" y="522"/>
                </a:cxn>
                <a:cxn ang="0">
                  <a:pos x="3037" y="1978"/>
                </a:cxn>
                <a:cxn ang="0">
                  <a:pos x="5740" y="3273"/>
                </a:cxn>
                <a:cxn ang="0">
                  <a:pos x="5740" y="3267"/>
                </a:cxn>
                <a:cxn ang="0">
                  <a:pos x="3193" y="1816"/>
                </a:cxn>
                <a:cxn ang="0">
                  <a:pos x="3193" y="1816"/>
                </a:cxn>
              </a:cxnLst>
              <a:rect l="0" t="0" r="r" b="b"/>
              <a:pathLst>
                <a:path w="5740" h="3273">
                  <a:moveTo>
                    <a:pt x="3193" y="1816"/>
                  </a:moveTo>
                  <a:lnTo>
                    <a:pt x="0" y="0"/>
                  </a:lnTo>
                  <a:lnTo>
                    <a:pt x="0" y="522"/>
                  </a:lnTo>
                  <a:lnTo>
                    <a:pt x="3037" y="1978"/>
                  </a:lnTo>
                  <a:lnTo>
                    <a:pt x="5740" y="3273"/>
                  </a:lnTo>
                  <a:lnTo>
                    <a:pt x="5740" y="3267"/>
                  </a:lnTo>
                  <a:lnTo>
                    <a:pt x="3193" y="1816"/>
                  </a:lnTo>
                  <a:lnTo>
                    <a:pt x="3193" y="181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3529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2" name="Freeform 4"/>
            <p:cNvSpPr>
              <a:spLocks/>
            </p:cNvSpPr>
            <p:nvPr/>
          </p:nvSpPr>
          <p:spPr bwMode="hidden">
            <a:xfrm>
              <a:off x="149" y="0"/>
              <a:ext cx="5609" cy="3243"/>
            </a:xfrm>
            <a:custGeom>
              <a:avLst/>
              <a:gdLst/>
              <a:ahLst/>
              <a:cxnLst>
                <a:cxn ang="0">
                  <a:pos x="3163" y="1714"/>
                </a:cxn>
                <a:cxn ang="0">
                  <a:pos x="431" y="0"/>
                </a:cxn>
                <a:cxn ang="0">
                  <a:pos x="0" y="0"/>
                </a:cxn>
                <a:cxn ang="0">
                  <a:pos x="3086" y="1786"/>
                </a:cxn>
                <a:cxn ang="0">
                  <a:pos x="5591" y="3243"/>
                </a:cxn>
                <a:cxn ang="0">
                  <a:pos x="5591" y="3237"/>
                </a:cxn>
                <a:cxn ang="0">
                  <a:pos x="3163" y="1714"/>
                </a:cxn>
                <a:cxn ang="0">
                  <a:pos x="3163" y="1714"/>
                </a:cxn>
              </a:cxnLst>
              <a:rect l="0" t="0" r="r" b="b"/>
              <a:pathLst>
                <a:path w="5591" h="3243">
                  <a:moveTo>
                    <a:pt x="3163" y="1714"/>
                  </a:moveTo>
                  <a:lnTo>
                    <a:pt x="431" y="0"/>
                  </a:lnTo>
                  <a:lnTo>
                    <a:pt x="0" y="0"/>
                  </a:lnTo>
                  <a:lnTo>
                    <a:pt x="3086" y="1786"/>
                  </a:lnTo>
                  <a:lnTo>
                    <a:pt x="5591" y="3243"/>
                  </a:lnTo>
                  <a:lnTo>
                    <a:pt x="5591" y="3237"/>
                  </a:lnTo>
                  <a:lnTo>
                    <a:pt x="3163" y="1714"/>
                  </a:lnTo>
                  <a:lnTo>
                    <a:pt x="3163" y="1714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3" name="Freeform 5"/>
            <p:cNvSpPr>
              <a:spLocks/>
            </p:cNvSpPr>
            <p:nvPr/>
          </p:nvSpPr>
          <p:spPr bwMode="hidden">
            <a:xfrm>
              <a:off x="0" y="3433"/>
              <a:ext cx="4038" cy="191"/>
            </a:xfrm>
            <a:custGeom>
              <a:avLst/>
              <a:gdLst/>
              <a:ahLst/>
              <a:cxnLst>
                <a:cxn ang="0">
                  <a:pos x="0" y="156"/>
                </a:cxn>
                <a:cxn ang="0">
                  <a:pos x="4042" y="192"/>
                </a:cxn>
                <a:cxn ang="0">
                  <a:pos x="4042" y="144"/>
                </a:cxn>
                <a:cxn ang="0">
                  <a:pos x="0" y="0"/>
                </a:cxn>
                <a:cxn ang="0">
                  <a:pos x="0" y="156"/>
                </a:cxn>
                <a:cxn ang="0">
                  <a:pos x="0" y="156"/>
                </a:cxn>
              </a:cxnLst>
              <a:rect l="0" t="0" r="r" b="b"/>
              <a:pathLst>
                <a:path w="4042" h="192">
                  <a:moveTo>
                    <a:pt x="0" y="156"/>
                  </a:moveTo>
                  <a:lnTo>
                    <a:pt x="4042" y="192"/>
                  </a:lnTo>
                  <a:lnTo>
                    <a:pt x="4042" y="144"/>
                  </a:lnTo>
                  <a:lnTo>
                    <a:pt x="0" y="0"/>
                  </a:lnTo>
                  <a:lnTo>
                    <a:pt x="0" y="156"/>
                  </a:lnTo>
                  <a:lnTo>
                    <a:pt x="0" y="15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568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4" name="Freeform 6"/>
            <p:cNvSpPr>
              <a:spLocks/>
            </p:cNvSpPr>
            <p:nvPr/>
          </p:nvSpPr>
          <p:spPr bwMode="hidden">
            <a:xfrm>
              <a:off x="4038" y="3577"/>
              <a:ext cx="1720" cy="65"/>
            </a:xfrm>
            <a:custGeom>
              <a:avLst/>
              <a:gdLst/>
              <a:ahLst/>
              <a:cxnLst>
                <a:cxn ang="0">
                  <a:pos x="1722" y="66"/>
                </a:cxn>
                <a:cxn ang="0">
                  <a:pos x="1722" y="60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1722" y="66"/>
                </a:cxn>
                <a:cxn ang="0">
                  <a:pos x="1722" y="66"/>
                </a:cxn>
              </a:cxnLst>
              <a:rect l="0" t="0" r="r" b="b"/>
              <a:pathLst>
                <a:path w="1722" h="66">
                  <a:moveTo>
                    <a:pt x="1722" y="66"/>
                  </a:moveTo>
                  <a:lnTo>
                    <a:pt x="1722" y="60"/>
                  </a:lnTo>
                  <a:lnTo>
                    <a:pt x="0" y="0"/>
                  </a:lnTo>
                  <a:lnTo>
                    <a:pt x="0" y="48"/>
                  </a:lnTo>
                  <a:lnTo>
                    <a:pt x="1722" y="66"/>
                  </a:lnTo>
                  <a:lnTo>
                    <a:pt x="172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5" name="Freeform 7"/>
            <p:cNvSpPr>
              <a:spLocks/>
            </p:cNvSpPr>
            <p:nvPr/>
          </p:nvSpPr>
          <p:spPr bwMode="hidden">
            <a:xfrm>
              <a:off x="0" y="3726"/>
              <a:ext cx="4784" cy="329"/>
            </a:xfrm>
            <a:custGeom>
              <a:avLst/>
              <a:gdLst/>
              <a:ahLst/>
              <a:cxnLst>
                <a:cxn ang="0">
                  <a:pos x="0" y="329"/>
                </a:cxn>
                <a:cxn ang="0">
                  <a:pos x="4789" y="77"/>
                </a:cxn>
                <a:cxn ang="0">
                  <a:pos x="4789" y="0"/>
                </a:cxn>
                <a:cxn ang="0">
                  <a:pos x="0" y="107"/>
                </a:cxn>
                <a:cxn ang="0">
                  <a:pos x="0" y="329"/>
                </a:cxn>
                <a:cxn ang="0">
                  <a:pos x="0" y="329"/>
                </a:cxn>
              </a:cxnLst>
              <a:rect l="0" t="0" r="r" b="b"/>
              <a:pathLst>
                <a:path w="4789" h="329">
                  <a:moveTo>
                    <a:pt x="0" y="329"/>
                  </a:moveTo>
                  <a:lnTo>
                    <a:pt x="4789" y="77"/>
                  </a:lnTo>
                  <a:lnTo>
                    <a:pt x="4789" y="0"/>
                  </a:lnTo>
                  <a:lnTo>
                    <a:pt x="0" y="107"/>
                  </a:lnTo>
                  <a:lnTo>
                    <a:pt x="0" y="329"/>
                  </a:lnTo>
                  <a:lnTo>
                    <a:pt x="0" y="329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1961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6" name="Freeform 8"/>
            <p:cNvSpPr>
              <a:spLocks/>
            </p:cNvSpPr>
            <p:nvPr/>
          </p:nvSpPr>
          <p:spPr bwMode="hidden">
            <a:xfrm>
              <a:off x="4784" y="3702"/>
              <a:ext cx="974" cy="101"/>
            </a:xfrm>
            <a:custGeom>
              <a:avLst/>
              <a:gdLst/>
              <a:ahLst/>
              <a:cxnLst>
                <a:cxn ang="0">
                  <a:pos x="975" y="48"/>
                </a:cxn>
                <a:cxn ang="0">
                  <a:pos x="975" y="0"/>
                </a:cxn>
                <a:cxn ang="0">
                  <a:pos x="0" y="24"/>
                </a:cxn>
                <a:cxn ang="0">
                  <a:pos x="0" y="101"/>
                </a:cxn>
                <a:cxn ang="0">
                  <a:pos x="975" y="48"/>
                </a:cxn>
                <a:cxn ang="0">
                  <a:pos x="975" y="48"/>
                </a:cxn>
              </a:cxnLst>
              <a:rect l="0" t="0" r="r" b="b"/>
              <a:pathLst>
                <a:path w="975" h="101">
                  <a:moveTo>
                    <a:pt x="975" y="48"/>
                  </a:moveTo>
                  <a:lnTo>
                    <a:pt x="975" y="0"/>
                  </a:lnTo>
                  <a:lnTo>
                    <a:pt x="0" y="24"/>
                  </a:lnTo>
                  <a:lnTo>
                    <a:pt x="0" y="101"/>
                  </a:lnTo>
                  <a:lnTo>
                    <a:pt x="975" y="48"/>
                  </a:lnTo>
                  <a:lnTo>
                    <a:pt x="975" y="48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7" name="Freeform 9"/>
            <p:cNvSpPr>
              <a:spLocks/>
            </p:cNvSpPr>
            <p:nvPr/>
          </p:nvSpPr>
          <p:spPr bwMode="hidden">
            <a:xfrm>
              <a:off x="3619" y="3815"/>
              <a:ext cx="2139" cy="198"/>
            </a:xfrm>
            <a:custGeom>
              <a:avLst/>
              <a:gdLst/>
              <a:ahLst/>
              <a:cxnLst>
                <a:cxn ang="0">
                  <a:pos x="2141" y="0"/>
                </a:cxn>
                <a:cxn ang="0">
                  <a:pos x="0" y="156"/>
                </a:cxn>
                <a:cxn ang="0">
                  <a:pos x="0" y="198"/>
                </a:cxn>
                <a:cxn ang="0">
                  <a:pos x="2141" y="0"/>
                </a:cxn>
                <a:cxn ang="0">
                  <a:pos x="2141" y="0"/>
                </a:cxn>
              </a:cxnLst>
              <a:rect l="0" t="0" r="r" b="b"/>
              <a:pathLst>
                <a:path w="2141" h="198">
                  <a:moveTo>
                    <a:pt x="2141" y="0"/>
                  </a:moveTo>
                  <a:lnTo>
                    <a:pt x="0" y="156"/>
                  </a:lnTo>
                  <a:lnTo>
                    <a:pt x="0" y="198"/>
                  </a:lnTo>
                  <a:lnTo>
                    <a:pt x="2141" y="0"/>
                  </a:lnTo>
                  <a:lnTo>
                    <a:pt x="2141" y="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8" name="Freeform 10"/>
            <p:cNvSpPr>
              <a:spLocks/>
            </p:cNvSpPr>
            <p:nvPr/>
          </p:nvSpPr>
          <p:spPr bwMode="hidden">
            <a:xfrm>
              <a:off x="0" y="3971"/>
              <a:ext cx="3619" cy="348"/>
            </a:xfrm>
            <a:custGeom>
              <a:avLst/>
              <a:gdLst/>
              <a:ahLst/>
              <a:cxnLst>
                <a:cxn ang="0">
                  <a:pos x="0" y="348"/>
                </a:cxn>
                <a:cxn ang="0">
                  <a:pos x="311" y="348"/>
                </a:cxn>
                <a:cxn ang="0">
                  <a:pos x="3623" y="42"/>
                </a:cxn>
                <a:cxn ang="0">
                  <a:pos x="3623" y="0"/>
                </a:cxn>
                <a:cxn ang="0">
                  <a:pos x="0" y="264"/>
                </a:cxn>
                <a:cxn ang="0">
                  <a:pos x="0" y="348"/>
                </a:cxn>
                <a:cxn ang="0">
                  <a:pos x="0" y="348"/>
                </a:cxn>
              </a:cxnLst>
              <a:rect l="0" t="0" r="r" b="b"/>
              <a:pathLst>
                <a:path w="3623" h="348">
                  <a:moveTo>
                    <a:pt x="0" y="348"/>
                  </a:moveTo>
                  <a:lnTo>
                    <a:pt x="311" y="348"/>
                  </a:lnTo>
                  <a:lnTo>
                    <a:pt x="3623" y="42"/>
                  </a:lnTo>
                  <a:lnTo>
                    <a:pt x="3623" y="0"/>
                  </a:lnTo>
                  <a:lnTo>
                    <a:pt x="0" y="264"/>
                  </a:lnTo>
                  <a:lnTo>
                    <a:pt x="0" y="348"/>
                  </a:lnTo>
                  <a:lnTo>
                    <a:pt x="0" y="3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79" name="Freeform 11"/>
            <p:cNvSpPr>
              <a:spLocks/>
            </p:cNvSpPr>
            <p:nvPr/>
          </p:nvSpPr>
          <p:spPr bwMode="hidden">
            <a:xfrm>
              <a:off x="2097" y="4043"/>
              <a:ext cx="2514" cy="276"/>
            </a:xfrm>
            <a:custGeom>
              <a:avLst/>
              <a:gdLst/>
              <a:ahLst/>
              <a:cxnLst>
                <a:cxn ang="0">
                  <a:pos x="2182" y="276"/>
                </a:cxn>
                <a:cxn ang="0">
                  <a:pos x="2517" y="204"/>
                </a:cxn>
                <a:cxn ang="0">
                  <a:pos x="2260" y="0"/>
                </a:cxn>
                <a:cxn ang="0">
                  <a:pos x="0" y="276"/>
                </a:cxn>
                <a:cxn ang="0">
                  <a:pos x="2182" y="276"/>
                </a:cxn>
                <a:cxn ang="0">
                  <a:pos x="2182" y="276"/>
                </a:cxn>
              </a:cxnLst>
              <a:rect l="0" t="0" r="r" b="b"/>
              <a:pathLst>
                <a:path w="2517" h="276">
                  <a:moveTo>
                    <a:pt x="2182" y="276"/>
                  </a:moveTo>
                  <a:lnTo>
                    <a:pt x="2517" y="204"/>
                  </a:lnTo>
                  <a:lnTo>
                    <a:pt x="2260" y="0"/>
                  </a:lnTo>
                  <a:lnTo>
                    <a:pt x="0" y="276"/>
                  </a:lnTo>
                  <a:lnTo>
                    <a:pt x="2182" y="276"/>
                  </a:lnTo>
                  <a:lnTo>
                    <a:pt x="2182" y="276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0" name="Freeform 12"/>
            <p:cNvSpPr>
              <a:spLocks/>
            </p:cNvSpPr>
            <p:nvPr/>
          </p:nvSpPr>
          <p:spPr bwMode="hidden">
            <a:xfrm>
              <a:off x="4354" y="3869"/>
              <a:ext cx="1404" cy="378"/>
            </a:xfrm>
            <a:custGeom>
              <a:avLst/>
              <a:gdLst/>
              <a:ahLst/>
              <a:cxnLst>
                <a:cxn ang="0">
                  <a:pos x="1405" y="126"/>
                </a:cxn>
                <a:cxn ang="0">
                  <a:pos x="1405" y="0"/>
                </a:cxn>
                <a:cxn ang="0">
                  <a:pos x="0" y="174"/>
                </a:cxn>
                <a:cxn ang="0">
                  <a:pos x="257" y="378"/>
                </a:cxn>
                <a:cxn ang="0">
                  <a:pos x="1405" y="126"/>
                </a:cxn>
                <a:cxn ang="0">
                  <a:pos x="1405" y="126"/>
                </a:cxn>
              </a:cxnLst>
              <a:rect l="0" t="0" r="r" b="b"/>
              <a:pathLst>
                <a:path w="1405" h="378">
                  <a:moveTo>
                    <a:pt x="1405" y="126"/>
                  </a:moveTo>
                  <a:lnTo>
                    <a:pt x="1405" y="0"/>
                  </a:lnTo>
                  <a:lnTo>
                    <a:pt x="0" y="174"/>
                  </a:lnTo>
                  <a:lnTo>
                    <a:pt x="257" y="378"/>
                  </a:lnTo>
                  <a:lnTo>
                    <a:pt x="1405" y="126"/>
                  </a:lnTo>
                  <a:lnTo>
                    <a:pt x="1405" y="12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6863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1" name="Freeform 13"/>
            <p:cNvSpPr>
              <a:spLocks/>
            </p:cNvSpPr>
            <p:nvPr/>
          </p:nvSpPr>
          <p:spPr bwMode="hidden">
            <a:xfrm>
              <a:off x="5030" y="3151"/>
              <a:ext cx="728" cy="240"/>
            </a:xfrm>
            <a:custGeom>
              <a:avLst/>
              <a:gdLst/>
              <a:ahLst/>
              <a:cxnLst>
                <a:cxn ang="0">
                  <a:pos x="729" y="240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729" y="240"/>
                </a:cxn>
                <a:cxn ang="0">
                  <a:pos x="729" y="240"/>
                </a:cxn>
              </a:cxnLst>
              <a:rect l="0" t="0" r="r" b="b"/>
              <a:pathLst>
                <a:path w="729" h="240">
                  <a:moveTo>
                    <a:pt x="729" y="240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729" y="240"/>
                  </a:lnTo>
                  <a:lnTo>
                    <a:pt x="729" y="240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2" name="Freeform 14"/>
            <p:cNvSpPr>
              <a:spLocks/>
            </p:cNvSpPr>
            <p:nvPr/>
          </p:nvSpPr>
          <p:spPr bwMode="hidden">
            <a:xfrm>
              <a:off x="0" y="1486"/>
              <a:ext cx="5030" cy="1671"/>
            </a:xfrm>
            <a:custGeom>
              <a:avLst/>
              <a:gdLst/>
              <a:ahLst/>
              <a:cxnLst>
                <a:cxn ang="0">
                  <a:pos x="0" y="72"/>
                </a:cxn>
                <a:cxn ang="0">
                  <a:pos x="5035" y="1672"/>
                </a:cxn>
                <a:cxn ang="0">
                  <a:pos x="5035" y="1666"/>
                </a:cxn>
                <a:cxn ang="0">
                  <a:pos x="0" y="0"/>
                </a:cxn>
                <a:cxn ang="0">
                  <a:pos x="0" y="72"/>
                </a:cxn>
                <a:cxn ang="0">
                  <a:pos x="0" y="72"/>
                </a:cxn>
              </a:cxnLst>
              <a:rect l="0" t="0" r="r" b="b"/>
              <a:pathLst>
                <a:path w="5035" h="1672">
                  <a:moveTo>
                    <a:pt x="0" y="72"/>
                  </a:moveTo>
                  <a:lnTo>
                    <a:pt x="5035" y="1672"/>
                  </a:lnTo>
                  <a:lnTo>
                    <a:pt x="5035" y="1666"/>
                  </a:lnTo>
                  <a:lnTo>
                    <a:pt x="0" y="0"/>
                  </a:lnTo>
                  <a:lnTo>
                    <a:pt x="0" y="72"/>
                  </a:lnTo>
                  <a:lnTo>
                    <a:pt x="0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451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3" name="Freeform 15"/>
            <p:cNvSpPr>
              <a:spLocks/>
            </p:cNvSpPr>
            <p:nvPr/>
          </p:nvSpPr>
          <p:spPr bwMode="hidden">
            <a:xfrm>
              <a:off x="5030" y="3049"/>
              <a:ext cx="728" cy="318"/>
            </a:xfrm>
            <a:custGeom>
              <a:avLst/>
              <a:gdLst/>
              <a:ahLst/>
              <a:cxnLst>
                <a:cxn ang="0">
                  <a:pos x="729" y="318"/>
                </a:cxn>
                <a:cxn ang="0">
                  <a:pos x="729" y="312"/>
                </a:cxn>
                <a:cxn ang="0">
                  <a:pos x="0" y="0"/>
                </a:cxn>
                <a:cxn ang="0">
                  <a:pos x="0" y="54"/>
                </a:cxn>
                <a:cxn ang="0">
                  <a:pos x="729" y="318"/>
                </a:cxn>
                <a:cxn ang="0">
                  <a:pos x="729" y="318"/>
                </a:cxn>
              </a:cxnLst>
              <a:rect l="0" t="0" r="r" b="b"/>
              <a:pathLst>
                <a:path w="729" h="318">
                  <a:moveTo>
                    <a:pt x="729" y="318"/>
                  </a:moveTo>
                  <a:lnTo>
                    <a:pt x="729" y="312"/>
                  </a:lnTo>
                  <a:lnTo>
                    <a:pt x="0" y="0"/>
                  </a:lnTo>
                  <a:lnTo>
                    <a:pt x="0" y="54"/>
                  </a:lnTo>
                  <a:lnTo>
                    <a:pt x="729" y="318"/>
                  </a:lnTo>
                  <a:lnTo>
                    <a:pt x="729" y="3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4" name="Freeform 16"/>
            <p:cNvSpPr>
              <a:spLocks/>
            </p:cNvSpPr>
            <p:nvPr/>
          </p:nvSpPr>
          <p:spPr bwMode="hidden">
            <a:xfrm>
              <a:off x="0" y="916"/>
              <a:ext cx="5030" cy="2187"/>
            </a:xfrm>
            <a:custGeom>
              <a:avLst/>
              <a:gdLst/>
              <a:ahLst/>
              <a:cxnLst>
                <a:cxn ang="0">
                  <a:pos x="0" y="396"/>
                </a:cxn>
                <a:cxn ang="0">
                  <a:pos x="5035" y="2188"/>
                </a:cxn>
                <a:cxn ang="0">
                  <a:pos x="5035" y="2134"/>
                </a:cxn>
                <a:cxn ang="0">
                  <a:pos x="0" y="0"/>
                </a:cxn>
                <a:cxn ang="0">
                  <a:pos x="0" y="396"/>
                </a:cxn>
                <a:cxn ang="0">
                  <a:pos x="0" y="396"/>
                </a:cxn>
              </a:cxnLst>
              <a:rect l="0" t="0" r="r" b="b"/>
              <a:pathLst>
                <a:path w="5035" h="2188">
                  <a:moveTo>
                    <a:pt x="0" y="396"/>
                  </a:moveTo>
                  <a:lnTo>
                    <a:pt x="5035" y="2188"/>
                  </a:lnTo>
                  <a:lnTo>
                    <a:pt x="5035" y="2134"/>
                  </a:lnTo>
                  <a:lnTo>
                    <a:pt x="0" y="0"/>
                  </a:lnTo>
                  <a:lnTo>
                    <a:pt x="0" y="396"/>
                  </a:lnTo>
                  <a:lnTo>
                    <a:pt x="0" y="396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5" name="Freeform 17"/>
            <p:cNvSpPr>
              <a:spLocks/>
            </p:cNvSpPr>
            <p:nvPr/>
          </p:nvSpPr>
          <p:spPr bwMode="hidden">
            <a:xfrm>
              <a:off x="2294" y="0"/>
              <a:ext cx="3159" cy="27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145" y="2727"/>
                </a:cxn>
                <a:cxn ang="0">
                  <a:pos x="3163" y="2704"/>
                </a:cxn>
                <a:cxn ang="0">
                  <a:pos x="10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63" h="2727">
                  <a:moveTo>
                    <a:pt x="0" y="0"/>
                  </a:moveTo>
                  <a:lnTo>
                    <a:pt x="3145" y="2727"/>
                  </a:lnTo>
                  <a:lnTo>
                    <a:pt x="3163" y="2704"/>
                  </a:lnTo>
                  <a:lnTo>
                    <a:pt x="10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980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6" name="Freeform 18"/>
            <p:cNvSpPr>
              <a:spLocks/>
            </p:cNvSpPr>
            <p:nvPr/>
          </p:nvSpPr>
          <p:spPr bwMode="hidden">
            <a:xfrm>
              <a:off x="5435" y="2702"/>
              <a:ext cx="323" cy="299"/>
            </a:xfrm>
            <a:custGeom>
              <a:avLst/>
              <a:gdLst/>
              <a:ahLst/>
              <a:cxnLst>
                <a:cxn ang="0">
                  <a:pos x="323" y="299"/>
                </a:cxn>
                <a:cxn ang="0">
                  <a:pos x="323" y="263"/>
                </a:cxn>
                <a:cxn ang="0">
                  <a:pos x="18" y="0"/>
                </a:cxn>
                <a:cxn ang="0">
                  <a:pos x="0" y="23"/>
                </a:cxn>
                <a:cxn ang="0">
                  <a:pos x="323" y="299"/>
                </a:cxn>
                <a:cxn ang="0">
                  <a:pos x="323" y="299"/>
                </a:cxn>
              </a:cxnLst>
              <a:rect l="0" t="0" r="r" b="b"/>
              <a:pathLst>
                <a:path w="323" h="299">
                  <a:moveTo>
                    <a:pt x="323" y="299"/>
                  </a:moveTo>
                  <a:lnTo>
                    <a:pt x="323" y="263"/>
                  </a:lnTo>
                  <a:lnTo>
                    <a:pt x="18" y="0"/>
                  </a:lnTo>
                  <a:lnTo>
                    <a:pt x="0" y="23"/>
                  </a:lnTo>
                  <a:lnTo>
                    <a:pt x="323" y="299"/>
                  </a:lnTo>
                  <a:lnTo>
                    <a:pt x="323" y="29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4118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7" name="Freeform 19"/>
            <p:cNvSpPr>
              <a:spLocks/>
            </p:cNvSpPr>
            <p:nvPr/>
          </p:nvSpPr>
          <p:spPr bwMode="hidden">
            <a:xfrm>
              <a:off x="5477" y="2588"/>
              <a:ext cx="281" cy="335"/>
            </a:xfrm>
            <a:custGeom>
              <a:avLst/>
              <a:gdLst/>
              <a:ahLst/>
              <a:cxnLst>
                <a:cxn ang="0">
                  <a:pos x="281" y="335"/>
                </a:cxn>
                <a:cxn ang="0">
                  <a:pos x="281" y="173"/>
                </a:cxn>
                <a:cxn ang="0">
                  <a:pos x="96" y="0"/>
                </a:cxn>
                <a:cxn ang="0">
                  <a:pos x="0" y="90"/>
                </a:cxn>
                <a:cxn ang="0">
                  <a:pos x="281" y="335"/>
                </a:cxn>
                <a:cxn ang="0">
                  <a:pos x="281" y="335"/>
                </a:cxn>
              </a:cxnLst>
              <a:rect l="0" t="0" r="r" b="b"/>
              <a:pathLst>
                <a:path w="281" h="335">
                  <a:moveTo>
                    <a:pt x="281" y="335"/>
                  </a:moveTo>
                  <a:lnTo>
                    <a:pt x="281" y="173"/>
                  </a:lnTo>
                  <a:lnTo>
                    <a:pt x="96" y="0"/>
                  </a:lnTo>
                  <a:lnTo>
                    <a:pt x="0" y="90"/>
                  </a:lnTo>
                  <a:lnTo>
                    <a:pt x="281" y="335"/>
                  </a:lnTo>
                  <a:lnTo>
                    <a:pt x="281" y="335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8" name="Freeform 20"/>
            <p:cNvSpPr>
              <a:spLocks/>
            </p:cNvSpPr>
            <p:nvPr/>
          </p:nvSpPr>
          <p:spPr bwMode="hidden">
            <a:xfrm>
              <a:off x="2454" y="0"/>
              <a:ext cx="3119" cy="267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026" y="2680"/>
                </a:cxn>
                <a:cxn ang="0">
                  <a:pos x="3122" y="2590"/>
                </a:cxn>
                <a:cxn ang="0">
                  <a:pos x="383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3122" h="2680">
                  <a:moveTo>
                    <a:pt x="0" y="0"/>
                  </a:moveTo>
                  <a:lnTo>
                    <a:pt x="3026" y="2680"/>
                  </a:lnTo>
                  <a:lnTo>
                    <a:pt x="3122" y="2590"/>
                  </a:lnTo>
                  <a:lnTo>
                    <a:pt x="383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89" name="Freeform 21"/>
            <p:cNvSpPr>
              <a:spLocks/>
            </p:cNvSpPr>
            <p:nvPr/>
          </p:nvSpPr>
          <p:spPr bwMode="hidden">
            <a:xfrm>
              <a:off x="5626" y="2534"/>
              <a:ext cx="132" cy="132"/>
            </a:xfrm>
            <a:custGeom>
              <a:avLst/>
              <a:gdLst/>
              <a:ahLst/>
              <a:cxnLst>
                <a:cxn ang="0">
                  <a:pos x="132" y="132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132" y="132"/>
                </a:cxn>
                <a:cxn ang="0">
                  <a:pos x="132" y="132"/>
                </a:cxn>
              </a:cxnLst>
              <a:rect l="0" t="0" r="r" b="b"/>
              <a:pathLst>
                <a:path w="132" h="132">
                  <a:moveTo>
                    <a:pt x="132" y="132"/>
                  </a:moveTo>
                  <a:lnTo>
                    <a:pt x="0" y="0"/>
                  </a:lnTo>
                  <a:lnTo>
                    <a:pt x="0" y="0"/>
                  </a:lnTo>
                  <a:lnTo>
                    <a:pt x="132" y="132"/>
                  </a:lnTo>
                  <a:lnTo>
                    <a:pt x="132" y="132"/>
                  </a:lnTo>
                  <a:close/>
                </a:path>
              </a:pathLst>
            </a:custGeom>
            <a:solidFill>
              <a:srgbClr val="FF9999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0" name="Freeform 22"/>
            <p:cNvSpPr>
              <a:spLocks/>
            </p:cNvSpPr>
            <p:nvPr/>
          </p:nvSpPr>
          <p:spPr bwMode="hidden">
            <a:xfrm>
              <a:off x="3112" y="0"/>
              <a:ext cx="2514" cy="253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517" y="2536"/>
                </a:cxn>
                <a:cxn ang="0">
                  <a:pos x="2517" y="2536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517" h="2536">
                  <a:moveTo>
                    <a:pt x="0" y="0"/>
                  </a:moveTo>
                  <a:lnTo>
                    <a:pt x="2517" y="2536"/>
                  </a:lnTo>
                  <a:lnTo>
                    <a:pt x="2517" y="2536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1373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1" name="Freeform 23"/>
            <p:cNvSpPr>
              <a:spLocks/>
            </p:cNvSpPr>
            <p:nvPr/>
          </p:nvSpPr>
          <p:spPr bwMode="hidden">
            <a:xfrm>
              <a:off x="3488" y="0"/>
              <a:ext cx="2198" cy="248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188" y="2482"/>
                </a:cxn>
                <a:cxn ang="0">
                  <a:pos x="2200" y="2476"/>
                </a:cxn>
                <a:cxn ang="0">
                  <a:pos x="317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200" h="2482">
                  <a:moveTo>
                    <a:pt x="0" y="0"/>
                  </a:moveTo>
                  <a:lnTo>
                    <a:pt x="2188" y="2482"/>
                  </a:lnTo>
                  <a:lnTo>
                    <a:pt x="2200" y="2476"/>
                  </a:lnTo>
                  <a:lnTo>
                    <a:pt x="317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 cap="flat" cmpd="sng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2" name="Freeform 24"/>
            <p:cNvSpPr>
              <a:spLocks/>
            </p:cNvSpPr>
            <p:nvPr/>
          </p:nvSpPr>
          <p:spPr bwMode="hidden">
            <a:xfrm>
              <a:off x="5674" y="2474"/>
              <a:ext cx="84" cy="96"/>
            </a:xfrm>
            <a:custGeom>
              <a:avLst/>
              <a:gdLst/>
              <a:ahLst/>
              <a:cxnLst>
                <a:cxn ang="0">
                  <a:pos x="84" y="96"/>
                </a:cxn>
                <a:cxn ang="0">
                  <a:pos x="84" y="90"/>
                </a:cxn>
                <a:cxn ang="0">
                  <a:pos x="12" y="0"/>
                </a:cxn>
                <a:cxn ang="0">
                  <a:pos x="0" y="6"/>
                </a:cxn>
                <a:cxn ang="0">
                  <a:pos x="84" y="96"/>
                </a:cxn>
                <a:cxn ang="0">
                  <a:pos x="84" y="96"/>
                </a:cxn>
              </a:cxnLst>
              <a:rect l="0" t="0" r="r" b="b"/>
              <a:pathLst>
                <a:path w="84" h="96">
                  <a:moveTo>
                    <a:pt x="84" y="96"/>
                  </a:moveTo>
                  <a:lnTo>
                    <a:pt x="84" y="90"/>
                  </a:lnTo>
                  <a:lnTo>
                    <a:pt x="12" y="0"/>
                  </a:lnTo>
                  <a:lnTo>
                    <a:pt x="0" y="6"/>
                  </a:lnTo>
                  <a:lnTo>
                    <a:pt x="84" y="96"/>
                  </a:lnTo>
                  <a:lnTo>
                    <a:pt x="84" y="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tint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3" name="Freeform 25"/>
            <p:cNvSpPr>
              <a:spLocks/>
            </p:cNvSpPr>
            <p:nvPr/>
          </p:nvSpPr>
          <p:spPr bwMode="hidden">
            <a:xfrm>
              <a:off x="5603" y="850"/>
              <a:ext cx="155" cy="516"/>
            </a:xfrm>
            <a:custGeom>
              <a:avLst/>
              <a:gdLst/>
              <a:ahLst/>
              <a:cxnLst>
                <a:cxn ang="0">
                  <a:pos x="155" y="516"/>
                </a:cxn>
                <a:cxn ang="0">
                  <a:pos x="155" y="204"/>
                </a:cxn>
                <a:cxn ang="0">
                  <a:pos x="77" y="0"/>
                </a:cxn>
                <a:cxn ang="0">
                  <a:pos x="0" y="192"/>
                </a:cxn>
                <a:cxn ang="0">
                  <a:pos x="155" y="516"/>
                </a:cxn>
                <a:cxn ang="0">
                  <a:pos x="155" y="516"/>
                </a:cxn>
              </a:cxnLst>
              <a:rect l="0" t="0" r="r" b="b"/>
              <a:pathLst>
                <a:path w="155" h="516">
                  <a:moveTo>
                    <a:pt x="155" y="516"/>
                  </a:moveTo>
                  <a:lnTo>
                    <a:pt x="155" y="204"/>
                  </a:lnTo>
                  <a:lnTo>
                    <a:pt x="77" y="0"/>
                  </a:lnTo>
                  <a:lnTo>
                    <a:pt x="0" y="192"/>
                  </a:lnTo>
                  <a:lnTo>
                    <a:pt x="155" y="516"/>
                  </a:lnTo>
                  <a:lnTo>
                    <a:pt x="155" y="51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4" name="Freeform 26"/>
            <p:cNvSpPr>
              <a:spLocks/>
            </p:cNvSpPr>
            <p:nvPr/>
          </p:nvSpPr>
          <p:spPr bwMode="hidden">
            <a:xfrm>
              <a:off x="5107" y="0"/>
              <a:ext cx="573" cy="104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97" y="1043"/>
                </a:cxn>
                <a:cxn ang="0">
                  <a:pos x="574" y="851"/>
                </a:cxn>
                <a:cxn ang="0">
                  <a:pos x="251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" h="1043">
                  <a:moveTo>
                    <a:pt x="0" y="0"/>
                  </a:moveTo>
                  <a:lnTo>
                    <a:pt x="497" y="1043"/>
                  </a:lnTo>
                  <a:lnTo>
                    <a:pt x="574" y="851"/>
                  </a:lnTo>
                  <a:lnTo>
                    <a:pt x="251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5" name="Freeform 27"/>
            <p:cNvSpPr>
              <a:spLocks/>
            </p:cNvSpPr>
            <p:nvPr/>
          </p:nvSpPr>
          <p:spPr bwMode="hidden">
            <a:xfrm>
              <a:off x="5411" y="0"/>
              <a:ext cx="341" cy="796"/>
            </a:xfrm>
            <a:custGeom>
              <a:avLst/>
              <a:gdLst/>
              <a:ahLst/>
              <a:cxnLst>
                <a:cxn ang="0">
                  <a:pos x="144" y="0"/>
                </a:cxn>
                <a:cxn ang="0">
                  <a:pos x="0" y="0"/>
                </a:cxn>
                <a:cxn ang="0">
                  <a:pos x="287" y="797"/>
                </a:cxn>
                <a:cxn ang="0">
                  <a:pos x="341" y="653"/>
                </a:cxn>
                <a:cxn ang="0">
                  <a:pos x="144" y="0"/>
                </a:cxn>
                <a:cxn ang="0">
                  <a:pos x="144" y="0"/>
                </a:cxn>
              </a:cxnLst>
              <a:rect l="0" t="0" r="r" b="b"/>
              <a:pathLst>
                <a:path w="341" h="797">
                  <a:moveTo>
                    <a:pt x="144" y="0"/>
                  </a:moveTo>
                  <a:lnTo>
                    <a:pt x="0" y="0"/>
                  </a:lnTo>
                  <a:lnTo>
                    <a:pt x="287" y="797"/>
                  </a:lnTo>
                  <a:lnTo>
                    <a:pt x="341" y="653"/>
                  </a:lnTo>
                  <a:lnTo>
                    <a:pt x="144" y="0"/>
                  </a:lnTo>
                  <a:lnTo>
                    <a:pt x="144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6980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6" name="Freeform 28"/>
            <p:cNvSpPr>
              <a:spLocks/>
            </p:cNvSpPr>
            <p:nvPr/>
          </p:nvSpPr>
          <p:spPr bwMode="hidden">
            <a:xfrm>
              <a:off x="5698" y="653"/>
              <a:ext cx="60" cy="311"/>
            </a:xfrm>
            <a:custGeom>
              <a:avLst/>
              <a:gdLst/>
              <a:ahLst/>
              <a:cxnLst>
                <a:cxn ang="0">
                  <a:pos x="0" y="144"/>
                </a:cxn>
                <a:cxn ang="0">
                  <a:pos x="60" y="312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0" y="144"/>
                </a:cxn>
                <a:cxn ang="0">
                  <a:pos x="0" y="144"/>
                </a:cxn>
              </a:cxnLst>
              <a:rect l="0" t="0" r="r" b="b"/>
              <a:pathLst>
                <a:path w="60" h="312">
                  <a:moveTo>
                    <a:pt x="0" y="144"/>
                  </a:moveTo>
                  <a:lnTo>
                    <a:pt x="60" y="312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0" y="144"/>
                  </a:lnTo>
                  <a:lnTo>
                    <a:pt x="0" y="14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7" name="Freeform 29"/>
            <p:cNvSpPr>
              <a:spLocks/>
            </p:cNvSpPr>
            <p:nvPr/>
          </p:nvSpPr>
          <p:spPr bwMode="hidden">
            <a:xfrm>
              <a:off x="2" y="1601"/>
              <a:ext cx="5752" cy="1864"/>
            </a:xfrm>
            <a:custGeom>
              <a:avLst/>
              <a:gdLst/>
              <a:ahLst/>
              <a:cxnLst>
                <a:cxn ang="0">
                  <a:pos x="0" y="371"/>
                </a:cxn>
                <a:cxn ang="0">
                  <a:pos x="5740" y="1864"/>
                </a:cxn>
                <a:cxn ang="0">
                  <a:pos x="5740" y="1834"/>
                </a:cxn>
                <a:cxn ang="0">
                  <a:pos x="0" y="0"/>
                </a:cxn>
                <a:cxn ang="0">
                  <a:pos x="0" y="371"/>
                </a:cxn>
                <a:cxn ang="0">
                  <a:pos x="0" y="371"/>
                </a:cxn>
              </a:cxnLst>
              <a:rect l="0" t="0" r="r" b="b"/>
              <a:pathLst>
                <a:path w="5740" h="1864">
                  <a:moveTo>
                    <a:pt x="0" y="371"/>
                  </a:moveTo>
                  <a:lnTo>
                    <a:pt x="5740" y="1864"/>
                  </a:lnTo>
                  <a:lnTo>
                    <a:pt x="5740" y="1834"/>
                  </a:lnTo>
                  <a:lnTo>
                    <a:pt x="0" y="0"/>
                  </a:lnTo>
                  <a:lnTo>
                    <a:pt x="0" y="371"/>
                  </a:lnTo>
                  <a:lnTo>
                    <a:pt x="0" y="371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352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8" name="Freeform 30"/>
            <p:cNvSpPr>
              <a:spLocks/>
            </p:cNvSpPr>
            <p:nvPr/>
          </p:nvSpPr>
          <p:spPr bwMode="hidden">
            <a:xfrm>
              <a:off x="5754" y="3483"/>
              <a:ext cx="6" cy="6"/>
            </a:xfrm>
            <a:custGeom>
              <a:avLst/>
              <a:gdLst/>
              <a:ahLst/>
              <a:cxnLst>
                <a:cxn ang="0">
                  <a:pos x="6" y="6"/>
                </a:cxn>
                <a:cxn ang="0">
                  <a:pos x="0" y="0"/>
                </a:cxn>
                <a:cxn ang="0">
                  <a:pos x="0" y="6"/>
                </a:cxn>
                <a:cxn ang="0">
                  <a:pos x="6" y="6"/>
                </a:cxn>
                <a:cxn ang="0">
                  <a:pos x="6" y="6"/>
                </a:cxn>
              </a:cxnLst>
              <a:rect l="0" t="0" r="r" b="b"/>
              <a:pathLst>
                <a:path w="6" h="6">
                  <a:moveTo>
                    <a:pt x="6" y="6"/>
                  </a:moveTo>
                  <a:lnTo>
                    <a:pt x="0" y="0"/>
                  </a:lnTo>
                  <a:lnTo>
                    <a:pt x="0" y="6"/>
                  </a:lnTo>
                  <a:lnTo>
                    <a:pt x="6" y="6"/>
                  </a:lnTo>
                  <a:lnTo>
                    <a:pt x="6" y="6"/>
                  </a:lnTo>
                  <a:close/>
                </a:path>
              </a:pathLst>
            </a:custGeom>
            <a:solidFill>
              <a:srgbClr val="18FF00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399" name="Freeform 31"/>
            <p:cNvSpPr>
              <a:spLocks/>
            </p:cNvSpPr>
            <p:nvPr/>
          </p:nvSpPr>
          <p:spPr bwMode="hidden">
            <a:xfrm>
              <a:off x="2" y="2152"/>
              <a:ext cx="5752" cy="1337"/>
            </a:xfrm>
            <a:custGeom>
              <a:avLst/>
              <a:gdLst/>
              <a:ahLst/>
              <a:cxnLst>
                <a:cxn ang="0">
                  <a:pos x="0" y="366"/>
                </a:cxn>
                <a:cxn ang="0">
                  <a:pos x="5740" y="1337"/>
                </a:cxn>
                <a:cxn ang="0">
                  <a:pos x="5740" y="1331"/>
                </a:cxn>
                <a:cxn ang="0">
                  <a:pos x="0" y="0"/>
                </a:cxn>
                <a:cxn ang="0">
                  <a:pos x="0" y="366"/>
                </a:cxn>
                <a:cxn ang="0">
                  <a:pos x="0" y="366"/>
                </a:cxn>
              </a:cxnLst>
              <a:rect l="0" t="0" r="r" b="b"/>
              <a:pathLst>
                <a:path w="5740" h="1337">
                  <a:moveTo>
                    <a:pt x="0" y="366"/>
                  </a:moveTo>
                  <a:lnTo>
                    <a:pt x="5740" y="1337"/>
                  </a:lnTo>
                  <a:lnTo>
                    <a:pt x="5740" y="1331"/>
                  </a:lnTo>
                  <a:lnTo>
                    <a:pt x="0" y="0"/>
                  </a:lnTo>
                  <a:lnTo>
                    <a:pt x="0" y="366"/>
                  </a:lnTo>
                  <a:lnTo>
                    <a:pt x="0" y="36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6078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0" name="Freeform 32"/>
            <p:cNvSpPr>
              <a:spLocks/>
            </p:cNvSpPr>
            <p:nvPr/>
          </p:nvSpPr>
          <p:spPr bwMode="hidden">
            <a:xfrm>
              <a:off x="2" y="3177"/>
              <a:ext cx="5752" cy="414"/>
            </a:xfrm>
            <a:custGeom>
              <a:avLst/>
              <a:gdLst/>
              <a:ahLst/>
              <a:cxnLst>
                <a:cxn ang="0">
                  <a:pos x="0" y="48"/>
                </a:cxn>
                <a:cxn ang="0">
                  <a:pos x="5740" y="414"/>
                </a:cxn>
                <a:cxn ang="0">
                  <a:pos x="5740" y="402"/>
                </a:cxn>
                <a:cxn ang="0">
                  <a:pos x="0" y="0"/>
                </a:cxn>
                <a:cxn ang="0">
                  <a:pos x="0" y="48"/>
                </a:cxn>
                <a:cxn ang="0">
                  <a:pos x="0" y="48"/>
                </a:cxn>
              </a:cxnLst>
              <a:rect l="0" t="0" r="r" b="b"/>
              <a:pathLst>
                <a:path w="5740" h="414">
                  <a:moveTo>
                    <a:pt x="0" y="48"/>
                  </a:moveTo>
                  <a:lnTo>
                    <a:pt x="5740" y="414"/>
                  </a:lnTo>
                  <a:lnTo>
                    <a:pt x="5740" y="402"/>
                  </a:lnTo>
                  <a:lnTo>
                    <a:pt x="0" y="0"/>
                  </a:lnTo>
                  <a:lnTo>
                    <a:pt x="0" y="48"/>
                  </a:lnTo>
                  <a:lnTo>
                    <a:pt x="0" y="4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1" name="Freeform 33"/>
            <p:cNvSpPr>
              <a:spLocks/>
            </p:cNvSpPr>
            <p:nvPr/>
          </p:nvSpPr>
          <p:spPr bwMode="hidden">
            <a:xfrm>
              <a:off x="1297" y="0"/>
              <a:ext cx="4457" cy="317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448" y="3177"/>
                </a:cxn>
                <a:cxn ang="0">
                  <a:pos x="4448" y="3153"/>
                </a:cxn>
                <a:cxn ang="0">
                  <a:pos x="125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4448" h="3177">
                  <a:moveTo>
                    <a:pt x="0" y="0"/>
                  </a:moveTo>
                  <a:lnTo>
                    <a:pt x="4448" y="3177"/>
                  </a:lnTo>
                  <a:lnTo>
                    <a:pt x="4448" y="3153"/>
                  </a:lnTo>
                  <a:lnTo>
                    <a:pt x="125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862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2" name="Freeform 34"/>
            <p:cNvSpPr>
              <a:spLocks/>
            </p:cNvSpPr>
            <p:nvPr/>
          </p:nvSpPr>
          <p:spPr bwMode="hidden">
            <a:xfrm>
              <a:off x="3321" y="0"/>
              <a:ext cx="2433" cy="261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28" y="2614"/>
                </a:cxn>
                <a:cxn ang="0">
                  <a:pos x="2428" y="2608"/>
                </a:cxn>
                <a:cxn ang="0">
                  <a:pos x="66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2428" h="2614">
                  <a:moveTo>
                    <a:pt x="0" y="0"/>
                  </a:moveTo>
                  <a:lnTo>
                    <a:pt x="2428" y="2614"/>
                  </a:lnTo>
                  <a:lnTo>
                    <a:pt x="2428" y="2608"/>
                  </a:lnTo>
                  <a:lnTo>
                    <a:pt x="66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3" name="Freeform 35"/>
            <p:cNvSpPr>
              <a:spLocks/>
            </p:cNvSpPr>
            <p:nvPr/>
          </p:nvSpPr>
          <p:spPr bwMode="hidden">
            <a:xfrm>
              <a:off x="3950" y="0"/>
              <a:ext cx="1804" cy="2464"/>
            </a:xfrm>
            <a:custGeom>
              <a:avLst/>
              <a:gdLst/>
              <a:ahLst/>
              <a:cxnLst>
                <a:cxn ang="0">
                  <a:pos x="485" y="0"/>
                </a:cxn>
                <a:cxn ang="0">
                  <a:pos x="0" y="0"/>
                </a:cxn>
                <a:cxn ang="0">
                  <a:pos x="1800" y="2464"/>
                </a:cxn>
                <a:cxn ang="0">
                  <a:pos x="1800" y="2248"/>
                </a:cxn>
                <a:cxn ang="0">
                  <a:pos x="1794" y="2248"/>
                </a:cxn>
                <a:cxn ang="0">
                  <a:pos x="485" y="0"/>
                </a:cxn>
                <a:cxn ang="0">
                  <a:pos x="485" y="0"/>
                </a:cxn>
              </a:cxnLst>
              <a:rect l="0" t="0" r="r" b="b"/>
              <a:pathLst>
                <a:path w="1800" h="2464">
                  <a:moveTo>
                    <a:pt x="485" y="0"/>
                  </a:moveTo>
                  <a:lnTo>
                    <a:pt x="0" y="0"/>
                  </a:lnTo>
                  <a:lnTo>
                    <a:pt x="1800" y="2464"/>
                  </a:lnTo>
                  <a:lnTo>
                    <a:pt x="1800" y="2248"/>
                  </a:lnTo>
                  <a:lnTo>
                    <a:pt x="1794" y="2248"/>
                  </a:lnTo>
                  <a:lnTo>
                    <a:pt x="485" y="0"/>
                  </a:lnTo>
                  <a:lnTo>
                    <a:pt x="485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4" name="Freeform 36"/>
            <p:cNvSpPr>
              <a:spLocks/>
            </p:cNvSpPr>
            <p:nvPr/>
          </p:nvSpPr>
          <p:spPr bwMode="hidden">
            <a:xfrm>
              <a:off x="4519" y="0"/>
              <a:ext cx="1235" cy="207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32" y="2074"/>
                </a:cxn>
                <a:cxn ang="0">
                  <a:pos x="1232" y="2038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32" h="2074">
                  <a:moveTo>
                    <a:pt x="0" y="0"/>
                  </a:moveTo>
                  <a:lnTo>
                    <a:pt x="1232" y="2074"/>
                  </a:lnTo>
                  <a:lnTo>
                    <a:pt x="1232" y="2038"/>
                  </a:lnTo>
                  <a:lnTo>
                    <a:pt x="4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57647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5" name="Freeform 37"/>
            <p:cNvSpPr>
              <a:spLocks/>
            </p:cNvSpPr>
            <p:nvPr/>
          </p:nvSpPr>
          <p:spPr bwMode="hidden">
            <a:xfrm>
              <a:off x="4694" y="0"/>
              <a:ext cx="1060" cy="19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058" y="1936"/>
                </a:cxn>
                <a:cxn ang="0">
                  <a:pos x="1058" y="1930"/>
                </a:cxn>
                <a:cxn ang="0">
                  <a:pos x="54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058" h="1936">
                  <a:moveTo>
                    <a:pt x="0" y="0"/>
                  </a:moveTo>
                  <a:lnTo>
                    <a:pt x="1058" y="1936"/>
                  </a:lnTo>
                  <a:lnTo>
                    <a:pt x="1058" y="1930"/>
                  </a:lnTo>
                  <a:lnTo>
                    <a:pt x="54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2549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58406" name="Freeform 38"/>
            <p:cNvSpPr>
              <a:spLocks/>
            </p:cNvSpPr>
            <p:nvPr/>
          </p:nvSpPr>
          <p:spPr bwMode="hidden">
            <a:xfrm>
              <a:off x="4981" y="0"/>
              <a:ext cx="773" cy="1487"/>
            </a:xfrm>
            <a:custGeom>
              <a:avLst/>
              <a:gdLst/>
              <a:ahLst/>
              <a:cxnLst>
                <a:cxn ang="0">
                  <a:pos x="771" y="1433"/>
                </a:cxn>
                <a:cxn ang="0">
                  <a:pos x="42" y="0"/>
                </a:cxn>
                <a:cxn ang="0">
                  <a:pos x="0" y="0"/>
                </a:cxn>
                <a:cxn ang="0">
                  <a:pos x="771" y="1487"/>
                </a:cxn>
                <a:cxn ang="0">
                  <a:pos x="771" y="1433"/>
                </a:cxn>
                <a:cxn ang="0">
                  <a:pos x="771" y="1433"/>
                </a:cxn>
              </a:cxnLst>
              <a:rect l="0" t="0" r="r" b="b"/>
              <a:pathLst>
                <a:path w="771" h="1487">
                  <a:moveTo>
                    <a:pt x="771" y="1433"/>
                  </a:moveTo>
                  <a:lnTo>
                    <a:pt x="42" y="0"/>
                  </a:lnTo>
                  <a:lnTo>
                    <a:pt x="0" y="0"/>
                  </a:lnTo>
                  <a:lnTo>
                    <a:pt x="771" y="1487"/>
                  </a:lnTo>
                  <a:lnTo>
                    <a:pt x="771" y="1433"/>
                  </a:lnTo>
                  <a:lnTo>
                    <a:pt x="771" y="1433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78824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grpSp>
          <p:nvGrpSpPr>
            <p:cNvPr id="3" name="Group 39"/>
            <p:cNvGrpSpPr>
              <a:grpSpLocks/>
            </p:cNvGrpSpPr>
            <p:nvPr userDrawn="1"/>
          </p:nvGrpSpPr>
          <p:grpSpPr bwMode="auto">
            <a:xfrm>
              <a:off x="0" y="1632"/>
              <a:ext cx="5758" cy="1858"/>
              <a:chOff x="0" y="1632"/>
              <a:chExt cx="5758" cy="1858"/>
            </a:xfrm>
          </p:grpSpPr>
          <p:sp>
            <p:nvSpPr>
              <p:cNvPr id="58408" name="Freeform 40"/>
              <p:cNvSpPr>
                <a:spLocks/>
              </p:cNvSpPr>
              <p:nvPr/>
            </p:nvSpPr>
            <p:spPr bwMode="hidden">
              <a:xfrm>
                <a:off x="0" y="1632"/>
                <a:ext cx="3670" cy="1313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366"/>
                  </a:cxn>
                  <a:cxn ang="0">
                    <a:pos x="3635" y="1313"/>
                  </a:cxn>
                  <a:cxn ang="0">
                    <a:pos x="3647" y="1235"/>
                  </a:cxn>
                  <a:cxn ang="0">
                    <a:pos x="3659" y="1163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3659" h="1313">
                    <a:moveTo>
                      <a:pt x="0" y="0"/>
                    </a:moveTo>
                    <a:lnTo>
                      <a:pt x="0" y="366"/>
                    </a:lnTo>
                    <a:lnTo>
                      <a:pt x="3635" y="1313"/>
                    </a:lnTo>
                    <a:lnTo>
                      <a:pt x="3647" y="1235"/>
                    </a:lnTo>
                    <a:lnTo>
                      <a:pt x="3659" y="1163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72549"/>
                      <a:invGamma/>
                    </a:schemeClr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8409" name="Freeform 41"/>
              <p:cNvSpPr>
                <a:spLocks/>
              </p:cNvSpPr>
              <p:nvPr/>
            </p:nvSpPr>
            <p:spPr bwMode="hidden">
              <a:xfrm>
                <a:off x="3646" y="2795"/>
                <a:ext cx="2112" cy="695"/>
              </a:xfrm>
              <a:custGeom>
                <a:avLst/>
                <a:gdLst/>
                <a:ahLst/>
                <a:cxnLst>
                  <a:cxn ang="0">
                    <a:pos x="2105" y="665"/>
                  </a:cxn>
                  <a:cxn ang="0">
                    <a:pos x="24" y="0"/>
                  </a:cxn>
                  <a:cxn ang="0">
                    <a:pos x="12" y="72"/>
                  </a:cxn>
                  <a:cxn ang="0">
                    <a:pos x="0" y="150"/>
                  </a:cxn>
                  <a:cxn ang="0">
                    <a:pos x="2105" y="695"/>
                  </a:cxn>
                  <a:cxn ang="0">
                    <a:pos x="2105" y="665"/>
                  </a:cxn>
                  <a:cxn ang="0">
                    <a:pos x="2105" y="665"/>
                  </a:cxn>
                </a:cxnLst>
                <a:rect l="0" t="0" r="r" b="b"/>
                <a:pathLst>
                  <a:path w="2105" h="695">
                    <a:moveTo>
                      <a:pt x="2105" y="665"/>
                    </a:moveTo>
                    <a:lnTo>
                      <a:pt x="24" y="0"/>
                    </a:lnTo>
                    <a:lnTo>
                      <a:pt x="12" y="72"/>
                    </a:lnTo>
                    <a:lnTo>
                      <a:pt x="0" y="150"/>
                    </a:lnTo>
                    <a:lnTo>
                      <a:pt x="2105" y="695"/>
                    </a:lnTo>
                    <a:lnTo>
                      <a:pt x="2105" y="665"/>
                    </a:lnTo>
                    <a:lnTo>
                      <a:pt x="2105" y="66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tint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8410" name="Rectangle 4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58411" name="Rectangle 4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58412" name="Rectangle 4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8413" name="Rectangle 4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8414" name="Rectangle 4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BBCDE613-9F23-4776-9BBE-25E82F455C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27" r:id="rId1"/>
    <p:sldLayoutId id="2147484328" r:id="rId2"/>
    <p:sldLayoutId id="2147484329" r:id="rId3"/>
    <p:sldLayoutId id="2147484330" r:id="rId4"/>
    <p:sldLayoutId id="2147484331" r:id="rId5"/>
    <p:sldLayoutId id="2147484332" r:id="rId6"/>
    <p:sldLayoutId id="2147484333" r:id="rId7"/>
    <p:sldLayoutId id="2147484334" r:id="rId8"/>
    <p:sldLayoutId id="2147484335" r:id="rId9"/>
    <p:sldLayoutId id="2147484336" r:id="rId10"/>
    <p:sldLayoutId id="2147484337" r:id="rId11"/>
  </p:sldLayoutIdLst>
  <p:transition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8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50000">
                                          <p:val>
                                            <p:strVal val="#ppt_y+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58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8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58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58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58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8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10" grpId="0"/>
      <p:bldP spid="58411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22" presetClass="entr" presetSubtype="8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84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841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90000"/>
        <a:buFont typeface="Wingdings" pitchFamily="2" charset="2"/>
        <a:buBlip>
          <a:blip r:embed="rId13"/>
        </a:buBlip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Blip>
          <a:blip r:embed="rId14"/>
        </a:buBlip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Blip>
          <a:blip r:embed="rId15"/>
        </a:buBlip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002" name="Rectangle 2"/>
          <p:cNvSpPr>
            <a:spLocks noChangeArrowheads="1"/>
          </p:cNvSpPr>
          <p:nvPr/>
        </p:nvSpPr>
        <p:spPr bwMode="auto">
          <a:xfrm>
            <a:off x="0" y="0"/>
            <a:ext cx="1444625" cy="68580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accent1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kumimoji="1" lang="ru-RU" sz="2400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620713" y="1447800"/>
            <a:ext cx="8523287" cy="76200"/>
            <a:chOff x="381" y="888"/>
            <a:chExt cx="5369" cy="48"/>
          </a:xfrm>
        </p:grpSpPr>
        <p:sp>
          <p:nvSpPr>
            <p:cNvPr id="128004" name="Line 4"/>
            <p:cNvSpPr>
              <a:spLocks noChangeShapeType="1"/>
            </p:cNvSpPr>
            <p:nvPr/>
          </p:nvSpPr>
          <p:spPr bwMode="auto">
            <a:xfrm>
              <a:off x="381" y="936"/>
              <a:ext cx="5369" cy="0"/>
            </a:xfrm>
            <a:prstGeom prst="line">
              <a:avLst/>
            </a:prstGeom>
            <a:noFill/>
            <a:ln w="254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28005" name="Line 5"/>
            <p:cNvSpPr>
              <a:spLocks noChangeShapeType="1"/>
            </p:cNvSpPr>
            <p:nvPr/>
          </p:nvSpPr>
          <p:spPr bwMode="auto">
            <a:xfrm>
              <a:off x="381" y="888"/>
              <a:ext cx="5369" cy="0"/>
            </a:xfrm>
            <a:prstGeom prst="line">
              <a:avLst/>
            </a:prstGeom>
            <a:noFill/>
            <a:ln w="76200" cap="sq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2800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590550" y="266700"/>
            <a:ext cx="8324850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10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43000" y="1790700"/>
            <a:ext cx="7772400" cy="438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800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800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EE74552E-AE51-4A77-B653-9FD402D1CD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28010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339" r:id="rId1"/>
    <p:sldLayoutId id="2147484340" r:id="rId2"/>
    <p:sldLayoutId id="2147484341" r:id="rId3"/>
    <p:sldLayoutId id="2147484342" r:id="rId4"/>
    <p:sldLayoutId id="2147484343" r:id="rId5"/>
    <p:sldLayoutId id="2147484344" r:id="rId6"/>
    <p:sldLayoutId id="2147484345" r:id="rId7"/>
    <p:sldLayoutId id="2147484346" r:id="rId8"/>
    <p:sldLayoutId id="2147484347" r:id="rId9"/>
    <p:sldLayoutId id="2147484348" r:id="rId10"/>
    <p:sldLayoutId id="2147484349" r:id="rId11"/>
    <p:sldLayoutId id="2147484350" r:id="rId12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lnSpc>
          <a:spcPct val="80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9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v"/>
        <a:defRPr sz="32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32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invGray"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0" scaled="1"/>
        </a:gra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918325"/>
            <a:chOff x="0" y="0"/>
            <a:chExt cx="5760" cy="4358"/>
          </a:xfrm>
        </p:grpSpPr>
        <p:sp>
          <p:nvSpPr>
            <p:cNvPr id="12291" name="Rectangle 3"/>
            <p:cNvSpPr>
              <a:spLocks noChangeArrowheads="1"/>
            </p:cNvSpPr>
            <p:nvPr/>
          </p:nvSpPr>
          <p:spPr bwMode="invGray">
            <a:xfrm>
              <a:off x="5533" y="280"/>
              <a:ext cx="227" cy="198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292" name="Freeform 4"/>
            <p:cNvSpPr>
              <a:spLocks/>
            </p:cNvSpPr>
            <p:nvPr/>
          </p:nvSpPr>
          <p:spPr bwMode="invGray">
            <a:xfrm>
              <a:off x="0" y="0"/>
              <a:ext cx="5760" cy="134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720"/>
                </a:cxn>
                <a:cxn ang="0">
                  <a:pos x="3600" y="624"/>
                </a:cxn>
                <a:cxn ang="0">
                  <a:pos x="0" y="1000"/>
                </a:cxn>
                <a:cxn ang="0">
                  <a:pos x="0" y="0"/>
                </a:cxn>
              </a:cxnLst>
              <a:rect l="0" t="0" r="r" b="b"/>
              <a:pathLst>
                <a:path w="5760" h="1104">
                  <a:moveTo>
                    <a:pt x="0" y="0"/>
                  </a:moveTo>
                  <a:lnTo>
                    <a:pt x="5760" y="0"/>
                  </a:lnTo>
                  <a:lnTo>
                    <a:pt x="5760" y="720"/>
                  </a:lnTo>
                  <a:cubicBezTo>
                    <a:pt x="5400" y="824"/>
                    <a:pt x="4560" y="577"/>
                    <a:pt x="3600" y="624"/>
                  </a:cubicBezTo>
                  <a:cubicBezTo>
                    <a:pt x="2640" y="671"/>
                    <a:pt x="600" y="1104"/>
                    <a:pt x="0" y="1000"/>
                  </a:cubicBez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293" name="Freeform 5"/>
            <p:cNvSpPr>
              <a:spLocks/>
            </p:cNvSpPr>
            <p:nvPr/>
          </p:nvSpPr>
          <p:spPr bwMode="invGray">
            <a:xfrm>
              <a:off x="0" y="733"/>
              <a:ext cx="5760" cy="3587"/>
            </a:xfrm>
            <a:custGeom>
              <a:avLst/>
              <a:gdLst/>
              <a:ahLst/>
              <a:cxnLst>
                <a:cxn ang="0">
                  <a:pos x="0" y="582"/>
                </a:cxn>
                <a:cxn ang="0">
                  <a:pos x="2640" y="267"/>
                </a:cxn>
                <a:cxn ang="0">
                  <a:pos x="3373" y="160"/>
                </a:cxn>
                <a:cxn ang="0">
                  <a:pos x="5760" y="358"/>
                </a:cxn>
                <a:cxn ang="0">
                  <a:pos x="5760" y="3587"/>
                </a:cxn>
                <a:cxn ang="0">
                  <a:pos x="0" y="3587"/>
                </a:cxn>
                <a:cxn ang="0">
                  <a:pos x="0" y="582"/>
                </a:cxn>
              </a:cxnLst>
              <a:rect l="0" t="0" r="r" b="b"/>
              <a:pathLst>
                <a:path w="5760" h="3587">
                  <a:moveTo>
                    <a:pt x="0" y="582"/>
                  </a:moveTo>
                  <a:cubicBezTo>
                    <a:pt x="1027" y="680"/>
                    <a:pt x="1960" y="387"/>
                    <a:pt x="2640" y="267"/>
                  </a:cubicBezTo>
                  <a:cubicBezTo>
                    <a:pt x="2640" y="267"/>
                    <a:pt x="3268" y="180"/>
                    <a:pt x="3373" y="160"/>
                  </a:cubicBezTo>
                  <a:cubicBezTo>
                    <a:pt x="4120" y="0"/>
                    <a:pt x="5280" y="358"/>
                    <a:pt x="5760" y="358"/>
                  </a:cubicBezTo>
                  <a:lnTo>
                    <a:pt x="5760" y="3587"/>
                  </a:lnTo>
                  <a:lnTo>
                    <a:pt x="0" y="3587"/>
                  </a:lnTo>
                  <a:cubicBezTo>
                    <a:pt x="0" y="3587"/>
                    <a:pt x="0" y="582"/>
                    <a:pt x="0" y="582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294" name="Freeform 6"/>
            <p:cNvSpPr>
              <a:spLocks/>
            </p:cNvSpPr>
            <p:nvPr/>
          </p:nvSpPr>
          <p:spPr bwMode="invGray">
            <a:xfrm>
              <a:off x="0" y="184"/>
              <a:ext cx="5760" cy="538"/>
            </a:xfrm>
            <a:custGeom>
              <a:avLst/>
              <a:gdLst/>
              <a:ahLst/>
              <a:cxnLst>
                <a:cxn ang="0">
                  <a:pos x="0" y="163"/>
                </a:cxn>
                <a:cxn ang="0">
                  <a:pos x="0" y="403"/>
                </a:cxn>
                <a:cxn ang="0">
                  <a:pos x="1773" y="443"/>
                </a:cxn>
                <a:cxn ang="0">
                  <a:pos x="4573" y="176"/>
                </a:cxn>
                <a:cxn ang="0">
                  <a:pos x="5760" y="536"/>
                </a:cxn>
                <a:cxn ang="0">
                  <a:pos x="5760" y="163"/>
                </a:cxn>
                <a:cxn ang="0">
                  <a:pos x="4560" y="29"/>
                </a:cxn>
                <a:cxn ang="0">
                  <a:pos x="1987" y="336"/>
                </a:cxn>
                <a:cxn ang="0">
                  <a:pos x="0" y="163"/>
                </a:cxn>
              </a:cxnLst>
              <a:rect l="0" t="0" r="r" b="b"/>
              <a:pathLst>
                <a:path w="5760" h="538">
                  <a:moveTo>
                    <a:pt x="0" y="163"/>
                  </a:moveTo>
                  <a:lnTo>
                    <a:pt x="0" y="403"/>
                  </a:lnTo>
                  <a:cubicBezTo>
                    <a:pt x="295" y="450"/>
                    <a:pt x="1011" y="481"/>
                    <a:pt x="1773" y="443"/>
                  </a:cubicBezTo>
                  <a:cubicBezTo>
                    <a:pt x="2535" y="405"/>
                    <a:pt x="3909" y="161"/>
                    <a:pt x="4573" y="176"/>
                  </a:cubicBezTo>
                  <a:cubicBezTo>
                    <a:pt x="5237" y="191"/>
                    <a:pt x="5562" y="538"/>
                    <a:pt x="5760" y="536"/>
                  </a:cubicBezTo>
                  <a:lnTo>
                    <a:pt x="5760" y="163"/>
                  </a:lnTo>
                  <a:cubicBezTo>
                    <a:pt x="5560" y="79"/>
                    <a:pt x="5189" y="0"/>
                    <a:pt x="4560" y="29"/>
                  </a:cubicBezTo>
                  <a:cubicBezTo>
                    <a:pt x="3931" y="58"/>
                    <a:pt x="2747" y="314"/>
                    <a:pt x="1987" y="336"/>
                  </a:cubicBezTo>
                  <a:cubicBezTo>
                    <a:pt x="1227" y="358"/>
                    <a:pt x="414" y="199"/>
                    <a:pt x="0" y="163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295" name="Freeform 7"/>
            <p:cNvSpPr>
              <a:spLocks/>
            </p:cNvSpPr>
            <p:nvPr/>
          </p:nvSpPr>
          <p:spPr bwMode="invGray">
            <a:xfrm>
              <a:off x="0" y="1515"/>
              <a:ext cx="5760" cy="674"/>
            </a:xfrm>
            <a:custGeom>
              <a:avLst/>
              <a:gdLst/>
              <a:ahLst/>
              <a:cxnLst>
                <a:cxn ang="0">
                  <a:pos x="0" y="246"/>
                </a:cxn>
                <a:cxn ang="0">
                  <a:pos x="0" y="406"/>
                </a:cxn>
                <a:cxn ang="0">
                  <a:pos x="1280" y="645"/>
                </a:cxn>
                <a:cxn ang="0">
                  <a:pos x="1627" y="580"/>
                </a:cxn>
                <a:cxn ang="0">
                  <a:pos x="4493" y="113"/>
                </a:cxn>
                <a:cxn ang="0">
                  <a:pos x="5760" y="606"/>
                </a:cxn>
                <a:cxn ang="0">
                  <a:pos x="5760" y="233"/>
                </a:cxn>
                <a:cxn ang="0">
                  <a:pos x="4040" y="33"/>
                </a:cxn>
                <a:cxn ang="0">
                  <a:pos x="1093" y="433"/>
                </a:cxn>
                <a:cxn ang="0">
                  <a:pos x="0" y="246"/>
                </a:cxn>
              </a:cxnLst>
              <a:rect l="0" t="0" r="r" b="b"/>
              <a:pathLst>
                <a:path w="5760" h="674">
                  <a:moveTo>
                    <a:pt x="0" y="246"/>
                  </a:moveTo>
                  <a:lnTo>
                    <a:pt x="0" y="406"/>
                  </a:lnTo>
                  <a:cubicBezTo>
                    <a:pt x="213" y="463"/>
                    <a:pt x="1009" y="616"/>
                    <a:pt x="1280" y="645"/>
                  </a:cubicBezTo>
                  <a:cubicBezTo>
                    <a:pt x="1551" y="674"/>
                    <a:pt x="1092" y="669"/>
                    <a:pt x="1627" y="580"/>
                  </a:cubicBezTo>
                  <a:cubicBezTo>
                    <a:pt x="2162" y="491"/>
                    <a:pt x="3804" y="109"/>
                    <a:pt x="4493" y="113"/>
                  </a:cubicBezTo>
                  <a:cubicBezTo>
                    <a:pt x="5182" y="117"/>
                    <a:pt x="5549" y="586"/>
                    <a:pt x="5760" y="606"/>
                  </a:cubicBezTo>
                  <a:lnTo>
                    <a:pt x="5760" y="233"/>
                  </a:lnTo>
                  <a:cubicBezTo>
                    <a:pt x="5471" y="158"/>
                    <a:pt x="4818" y="0"/>
                    <a:pt x="4040" y="33"/>
                  </a:cubicBezTo>
                  <a:cubicBezTo>
                    <a:pt x="3262" y="66"/>
                    <a:pt x="1766" y="398"/>
                    <a:pt x="1093" y="433"/>
                  </a:cubicBezTo>
                  <a:cubicBezTo>
                    <a:pt x="420" y="468"/>
                    <a:pt x="228" y="285"/>
                    <a:pt x="0" y="246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296" name="Freeform 8"/>
            <p:cNvSpPr>
              <a:spLocks/>
            </p:cNvSpPr>
            <p:nvPr/>
          </p:nvSpPr>
          <p:spPr bwMode="invGray">
            <a:xfrm>
              <a:off x="1560" y="959"/>
              <a:ext cx="4200" cy="3361"/>
            </a:xfrm>
            <a:custGeom>
              <a:avLst/>
              <a:gdLst/>
              <a:ahLst/>
              <a:cxnLst>
                <a:cxn ang="0">
                  <a:pos x="0" y="3361"/>
                </a:cxn>
                <a:cxn ang="0">
                  <a:pos x="1054" y="295"/>
                </a:cxn>
                <a:cxn ang="0">
                  <a:pos x="4200" y="1588"/>
                </a:cxn>
                <a:cxn ang="0">
                  <a:pos x="4200" y="2028"/>
                </a:cxn>
                <a:cxn ang="0">
                  <a:pos x="1200" y="442"/>
                </a:cxn>
                <a:cxn ang="0">
                  <a:pos x="347" y="3361"/>
                </a:cxn>
                <a:cxn ang="0">
                  <a:pos x="0" y="3361"/>
                </a:cxn>
              </a:cxnLst>
              <a:rect l="0" t="0" r="r" b="b"/>
              <a:pathLst>
                <a:path w="4200" h="3361">
                  <a:moveTo>
                    <a:pt x="0" y="3361"/>
                  </a:moveTo>
                  <a:cubicBezTo>
                    <a:pt x="118" y="2850"/>
                    <a:pt x="354" y="590"/>
                    <a:pt x="1054" y="295"/>
                  </a:cubicBezTo>
                  <a:cubicBezTo>
                    <a:pt x="1754" y="0"/>
                    <a:pt x="3676" y="1299"/>
                    <a:pt x="4200" y="1588"/>
                  </a:cubicBezTo>
                  <a:lnTo>
                    <a:pt x="4200" y="2028"/>
                  </a:lnTo>
                  <a:cubicBezTo>
                    <a:pt x="3700" y="1837"/>
                    <a:pt x="1842" y="220"/>
                    <a:pt x="1200" y="442"/>
                  </a:cubicBezTo>
                  <a:cubicBezTo>
                    <a:pt x="558" y="664"/>
                    <a:pt x="547" y="2875"/>
                    <a:pt x="347" y="3361"/>
                  </a:cubicBezTo>
                  <a:lnTo>
                    <a:pt x="0" y="3361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297" name="Freeform 9"/>
            <p:cNvSpPr>
              <a:spLocks/>
            </p:cNvSpPr>
            <p:nvPr/>
          </p:nvSpPr>
          <p:spPr bwMode="invGray">
            <a:xfrm>
              <a:off x="0" y="2169"/>
              <a:ext cx="5760" cy="1925"/>
            </a:xfrm>
            <a:custGeom>
              <a:avLst/>
              <a:gdLst/>
              <a:ahLst/>
              <a:cxnLst>
                <a:cxn ang="0">
                  <a:pos x="0" y="804"/>
                </a:cxn>
                <a:cxn ang="0">
                  <a:pos x="0" y="991"/>
                </a:cxn>
                <a:cxn ang="0">
                  <a:pos x="1547" y="1818"/>
                </a:cxn>
                <a:cxn ang="0">
                  <a:pos x="3253" y="351"/>
                </a:cxn>
                <a:cxn ang="0">
                  <a:pos x="5760" y="1537"/>
                </a:cxn>
                <a:cxn ang="0">
                  <a:pos x="5760" y="1151"/>
                </a:cxn>
                <a:cxn ang="0">
                  <a:pos x="3240" y="84"/>
                </a:cxn>
                <a:cxn ang="0">
                  <a:pos x="1573" y="1671"/>
                </a:cxn>
                <a:cxn ang="0">
                  <a:pos x="0" y="804"/>
                </a:cxn>
              </a:cxnLst>
              <a:rect l="0" t="0" r="r" b="b"/>
              <a:pathLst>
                <a:path w="5760" h="1925">
                  <a:moveTo>
                    <a:pt x="0" y="804"/>
                  </a:moveTo>
                  <a:lnTo>
                    <a:pt x="0" y="991"/>
                  </a:lnTo>
                  <a:cubicBezTo>
                    <a:pt x="258" y="1160"/>
                    <a:pt x="1005" y="1925"/>
                    <a:pt x="1547" y="1818"/>
                  </a:cubicBezTo>
                  <a:cubicBezTo>
                    <a:pt x="2089" y="1711"/>
                    <a:pt x="2551" y="398"/>
                    <a:pt x="3253" y="351"/>
                  </a:cubicBezTo>
                  <a:cubicBezTo>
                    <a:pt x="3955" y="304"/>
                    <a:pt x="5342" y="1404"/>
                    <a:pt x="5760" y="1537"/>
                  </a:cubicBezTo>
                  <a:lnTo>
                    <a:pt x="5760" y="1151"/>
                  </a:lnTo>
                  <a:cubicBezTo>
                    <a:pt x="5405" y="1124"/>
                    <a:pt x="3982" y="0"/>
                    <a:pt x="3240" y="84"/>
                  </a:cubicBezTo>
                  <a:cubicBezTo>
                    <a:pt x="2542" y="171"/>
                    <a:pt x="2113" y="1551"/>
                    <a:pt x="1573" y="1671"/>
                  </a:cubicBezTo>
                  <a:cubicBezTo>
                    <a:pt x="1033" y="1791"/>
                    <a:pt x="262" y="826"/>
                    <a:pt x="0" y="804"/>
                  </a:cubicBez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5000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  <p:sp>
          <p:nvSpPr>
            <p:cNvPr id="12298" name="Freeform 10"/>
            <p:cNvSpPr>
              <a:spLocks/>
            </p:cNvSpPr>
            <p:nvPr/>
          </p:nvSpPr>
          <p:spPr bwMode="invGray">
            <a:xfrm>
              <a:off x="0" y="2238"/>
              <a:ext cx="3929" cy="2120"/>
            </a:xfrm>
            <a:custGeom>
              <a:avLst/>
              <a:gdLst/>
              <a:ahLst/>
              <a:cxnLst>
                <a:cxn ang="0">
                  <a:pos x="0" y="415"/>
                </a:cxn>
                <a:cxn ang="0">
                  <a:pos x="0" y="508"/>
                </a:cxn>
                <a:cxn ang="0">
                  <a:pos x="1933" y="229"/>
                </a:cxn>
                <a:cxn ang="0">
                  <a:pos x="3920" y="1055"/>
                </a:cxn>
                <a:cxn ang="0">
                  <a:pos x="3587" y="2082"/>
                </a:cxn>
                <a:cxn ang="0">
                  <a:pos x="3947" y="829"/>
                </a:cxn>
                <a:cxn ang="0">
                  <a:pos x="2253" y="69"/>
                </a:cxn>
                <a:cxn ang="0">
                  <a:pos x="0" y="415"/>
                </a:cxn>
              </a:cxnLst>
              <a:rect l="0" t="0" r="r" b="b"/>
              <a:pathLst>
                <a:path w="4196" h="2120">
                  <a:moveTo>
                    <a:pt x="0" y="415"/>
                  </a:moveTo>
                  <a:lnTo>
                    <a:pt x="0" y="508"/>
                  </a:lnTo>
                  <a:cubicBezTo>
                    <a:pt x="160" y="577"/>
                    <a:pt x="1280" y="138"/>
                    <a:pt x="1933" y="229"/>
                  </a:cubicBezTo>
                  <a:cubicBezTo>
                    <a:pt x="2586" y="320"/>
                    <a:pt x="3644" y="746"/>
                    <a:pt x="3920" y="1055"/>
                  </a:cubicBezTo>
                  <a:cubicBezTo>
                    <a:pt x="4196" y="1364"/>
                    <a:pt x="3583" y="2120"/>
                    <a:pt x="3587" y="2082"/>
                  </a:cubicBezTo>
                  <a:lnTo>
                    <a:pt x="3947" y="829"/>
                  </a:lnTo>
                  <a:cubicBezTo>
                    <a:pt x="3725" y="494"/>
                    <a:pt x="2911" y="138"/>
                    <a:pt x="2253" y="69"/>
                  </a:cubicBezTo>
                  <a:cubicBezTo>
                    <a:pt x="1595" y="0"/>
                    <a:pt x="469" y="343"/>
                    <a:pt x="0" y="415"/>
                  </a:cubicBez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 cap="flat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>
                <a:latin typeface="+mn-lt"/>
                <a:cs typeface="+mn-cs"/>
              </a:endParaRPr>
            </a:p>
          </p:txBody>
        </p:sp>
      </p:grpSp>
      <p:sp>
        <p:nvSpPr>
          <p:cNvPr id="12299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2300" name="Rectangle 1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fontAlgn="auto" hangingPunct="0">
              <a:spcBef>
                <a:spcPct val="5000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fontAlgn="auto" hangingPunct="0">
              <a:spcBef>
                <a:spcPct val="5000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12302" name="Rectangle 1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fontAlgn="auto" hangingPunct="0">
              <a:spcBef>
                <a:spcPct val="5000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303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8" r:id="rId1"/>
    <p:sldLayoutId id="2147484389" r:id="rId2"/>
    <p:sldLayoutId id="2147484390" r:id="rId3"/>
    <p:sldLayoutId id="2147484391" r:id="rId4"/>
    <p:sldLayoutId id="2147484392" r:id="rId5"/>
    <p:sldLayoutId id="2147484393" r:id="rId6"/>
    <p:sldLayoutId id="2147484394" r:id="rId7"/>
    <p:sldLayoutId id="2147484395" r:id="rId8"/>
    <p:sldLayoutId id="2147484396" r:id="rId9"/>
    <p:sldLayoutId id="2147484397" r:id="rId10"/>
    <p:sldLayoutId id="2147484398" r:id="rId11"/>
    <p:sldLayoutId id="2147484399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23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3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3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23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23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3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2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2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23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9" grpId="0"/>
      <p:bldP spid="12303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3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3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3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3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230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2303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230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15364" name="Oval 4"/>
              <p:cNvSpPr>
                <a:spLocks noChangeArrowheads="1"/>
              </p:cNvSpPr>
              <p:nvPr/>
            </p:nvSpPr>
            <p:spPr bwMode="hidden">
              <a:xfrm>
                <a:off x="2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36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15367" name="Oval 7"/>
              <p:cNvSpPr>
                <a:spLocks noChangeArrowheads="1"/>
              </p:cNvSpPr>
              <p:nvPr/>
            </p:nvSpPr>
            <p:spPr bwMode="hidden">
              <a:xfrm>
                <a:off x="-2" y="2"/>
                <a:ext cx="770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368" name="Oval 8"/>
              <p:cNvSpPr>
                <a:spLocks noChangeArrowheads="1"/>
              </p:cNvSpPr>
              <p:nvPr/>
            </p:nvSpPr>
            <p:spPr bwMode="hidden">
              <a:xfrm>
                <a:off x="276" y="254"/>
                <a:ext cx="186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5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1537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37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7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6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7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15374" name="Oval 14"/>
                <p:cNvSpPr>
                  <a:spLocks noChangeArrowheads="1"/>
                </p:cNvSpPr>
                <p:nvPr/>
              </p:nvSpPr>
              <p:spPr bwMode="hidden">
                <a:xfrm>
                  <a:off x="1266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15375" name="Oval 15"/>
                <p:cNvSpPr>
                  <a:spLocks noChangeArrowheads="1"/>
                </p:cNvSpPr>
                <p:nvPr/>
              </p:nvSpPr>
              <p:spPr bwMode="hidden">
                <a:xfrm>
                  <a:off x="2382" y="1602"/>
                  <a:ext cx="578" cy="405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</p:grpSp>
          <p:grpSp>
            <p:nvGrpSpPr>
              <p:cNvPr id="8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9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15378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9" y="2236"/>
                    <a:ext cx="1717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379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2" y="3146"/>
                    <a:ext cx="922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0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15381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5" y="2019"/>
                    <a:ext cx="1812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382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2" y="2805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1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15384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6" y="1832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385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3" y="2420"/>
                    <a:ext cx="931" cy="47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2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15387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19" y="1631"/>
                    <a:ext cx="1677" cy="33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388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1" y="2033"/>
                    <a:ext cx="900" cy="52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3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15390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7" y="1415"/>
                    <a:ext cx="154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391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1"/>
                    <a:ext cx="829" cy="48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4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15393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2" y="1286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394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7" y="1264"/>
                    <a:ext cx="755" cy="34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5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15396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3" y="1128"/>
                    <a:ext cx="1237" cy="21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397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1" y="918"/>
                    <a:ext cx="665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6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15399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5" y="2354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00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1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7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15402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09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03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6" y="2982"/>
                    <a:ext cx="971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8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15405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10"/>
                    <a:ext cx="1736" cy="30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06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3" y="2598"/>
                    <a:ext cx="931" cy="47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9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15408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2"/>
                    <a:ext cx="1677" cy="33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09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2"/>
                    <a:ext cx="900" cy="5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0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15411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86"/>
                    <a:ext cx="154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12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1" y="1757"/>
                    <a:ext cx="829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1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15414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3"/>
                    <a:ext cx="1404" cy="22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15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1"/>
                    <a:ext cx="755" cy="34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2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15417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4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18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5"/>
                    <a:ext cx="662" cy="3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3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15420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1" y="1237"/>
                    <a:ext cx="1235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21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5" y="898"/>
                    <a:ext cx="662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4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15423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79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24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29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5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15426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8" y="383"/>
                    <a:ext cx="490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27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3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6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15429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2" y="958"/>
                    <a:ext cx="1101" cy="21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30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5" y="231"/>
                    <a:ext cx="591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7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15432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4" y="922"/>
                    <a:ext cx="1055" cy="21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33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20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8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15435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17" y="1022"/>
                    <a:ext cx="1232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36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3" y="673"/>
                    <a:ext cx="659" cy="337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9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15438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2" y="946"/>
                    <a:ext cx="1230" cy="21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39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1" y="444"/>
                    <a:ext cx="658" cy="33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sp>
              <p:nvSpPr>
                <p:cNvPr id="15440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15441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1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grpSp>
              <p:nvGrpSpPr>
                <p:cNvPr id="30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15443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4" y="934"/>
                    <a:ext cx="1058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44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3" y="180"/>
                    <a:ext cx="566" cy="28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31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15446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3" y="915"/>
                    <a:ext cx="1154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47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1" y="262"/>
                    <a:ext cx="619" cy="42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5457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15449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7" y="959"/>
                    <a:ext cx="954" cy="8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50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2"/>
                    <a:ext cx="511" cy="13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5460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15452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09" y="2474"/>
                    <a:ext cx="172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53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06"/>
                    <a:ext cx="925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5463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15455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8" y="2577"/>
                    <a:ext cx="1594" cy="313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56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5" y="3634"/>
                    <a:ext cx="851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5466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15458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35" y="2689"/>
                    <a:ext cx="1712" cy="30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59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27" y="3894"/>
                    <a:ext cx="917" cy="47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5469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15461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7" y="2423"/>
                    <a:ext cx="1723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62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2" y="3435"/>
                    <a:ext cx="925" cy="491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15472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15464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36"/>
                    <a:ext cx="1649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65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0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048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15467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56"/>
                    <a:ext cx="1600" cy="24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68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1" y="3741"/>
                    <a:ext cx="86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049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15470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10" y="2709"/>
                    <a:ext cx="1466" cy="2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71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7" y="3727"/>
                    <a:ext cx="78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  <p:grpSp>
              <p:nvGrpSpPr>
                <p:cNvPr id="2050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15473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3" y="2758"/>
                    <a:ext cx="1432" cy="1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  <p:sp>
                <p:nvSpPr>
                  <p:cNvPr id="15474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51" y="3784"/>
                    <a:ext cx="767" cy="294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fontAlgn="auto">
                      <a:spcBef>
                        <a:spcPts val="0"/>
                      </a:spcBef>
                      <a:spcAft>
                        <a:spcPts val="0"/>
                      </a:spcAft>
                      <a:defRPr/>
                    </a:pPr>
                    <a:endParaRPr lang="ru-RU">
                      <a:latin typeface="+mn-lt"/>
                      <a:cs typeface="+mn-cs"/>
                    </a:endParaRPr>
                  </a:p>
                </p:txBody>
              </p:sp>
            </p:grpSp>
          </p:grpSp>
          <p:sp>
            <p:nvSpPr>
              <p:cNvPr id="15475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76" name="Arc 116"/>
              <p:cNvSpPr>
                <a:spLocks/>
              </p:cNvSpPr>
              <p:nvPr/>
            </p:nvSpPr>
            <p:spPr bwMode="hidden">
              <a:xfrm flipH="1">
                <a:off x="3527" y="725"/>
                <a:ext cx="832" cy="902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77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78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5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79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0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0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1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2" name="Arc 122"/>
              <p:cNvSpPr>
                <a:spLocks/>
              </p:cNvSpPr>
              <p:nvPr/>
            </p:nvSpPr>
            <p:spPr bwMode="hidden">
              <a:xfrm>
                <a:off x="4269" y="585"/>
                <a:ext cx="393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3" name="Arc 123"/>
              <p:cNvSpPr>
                <a:spLocks/>
              </p:cNvSpPr>
              <p:nvPr/>
            </p:nvSpPr>
            <p:spPr bwMode="hidden">
              <a:xfrm>
                <a:off x="4302" y="463"/>
                <a:ext cx="558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4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88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5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1" cy="326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6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7" name="Arc 127"/>
              <p:cNvSpPr>
                <a:spLocks/>
              </p:cNvSpPr>
              <p:nvPr/>
            </p:nvSpPr>
            <p:spPr bwMode="hidden">
              <a:xfrm flipH="1">
                <a:off x="3426" y="122"/>
                <a:ext cx="724" cy="902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8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7" cy="902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89" name="Freeform 129"/>
              <p:cNvSpPr>
                <a:spLocks/>
              </p:cNvSpPr>
              <p:nvPr/>
            </p:nvSpPr>
            <p:spPr bwMode="hidden">
              <a:xfrm flipH="1">
                <a:off x="3307" y="981"/>
                <a:ext cx="426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90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91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92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93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4" cy="41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94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95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5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15496" name="Freeform 136"/>
              <p:cNvSpPr>
                <a:spLocks/>
              </p:cNvSpPr>
              <p:nvPr/>
            </p:nvSpPr>
            <p:spPr bwMode="hidden">
              <a:xfrm rot="1346631" flipH="1">
                <a:off x="3783" y="589"/>
                <a:ext cx="172" cy="33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2051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2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5499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ct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500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ct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501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ct val="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9B6FC006-4CCD-4AAB-9797-3B6C0873C6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01" r:id="rId1"/>
    <p:sldLayoutId id="2147484402" r:id="rId2"/>
    <p:sldLayoutId id="2147484403" r:id="rId3"/>
    <p:sldLayoutId id="2147484404" r:id="rId4"/>
    <p:sldLayoutId id="2147484405" r:id="rId5"/>
    <p:sldLayoutId id="2147484406" r:id="rId6"/>
    <p:sldLayoutId id="2147484407" r:id="rId7"/>
    <p:sldLayoutId id="2147484408" r:id="rId8"/>
    <p:sldLayoutId id="2147484409" r:id="rId9"/>
    <p:sldLayoutId id="2147484410" r:id="rId10"/>
    <p:sldLayoutId id="2147484411" r:id="rId11"/>
    <p:sldLayoutId id="2147484412" r:id="rId12"/>
  </p:sldLayoutIdLst>
  <p:transition>
    <p:fade/>
  </p:transition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>
          <a:outerShdw dist="107763" dir="2700000" algn="ctr" rotWithShape="0">
            <a:srgbClr val="000000"/>
          </a:outerShdw>
        </a:effectLst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3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4100" name="Rectangle 4"/>
              <p:cNvSpPr>
                <a:spLocks noChangeArrowheads="1"/>
              </p:cNvSpPr>
              <p:nvPr/>
            </p:nvSpPr>
            <p:spPr bwMode="white">
              <a:xfrm>
                <a:off x="0" y="0"/>
                <a:ext cx="5760" cy="384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  <p:sp>
            <p:nvSpPr>
              <p:cNvPr id="4101" name="Rectangle 5"/>
              <p:cNvSpPr>
                <a:spLocks noChangeArrowheads="1"/>
              </p:cNvSpPr>
              <p:nvPr/>
            </p:nvSpPr>
            <p:spPr bwMode="white">
              <a:xfrm>
                <a:off x="0" y="384"/>
                <a:ext cx="5760" cy="3936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  <p:grpSp>
          <p:nvGrpSpPr>
            <p:cNvPr id="4" name="Group 6"/>
            <p:cNvGrpSpPr>
              <a:grpSpLocks/>
            </p:cNvGrpSpPr>
            <p:nvPr/>
          </p:nvGrpSpPr>
          <p:grpSpPr bwMode="auto">
            <a:xfrm>
              <a:off x="0" y="0"/>
              <a:ext cx="1667" cy="3613"/>
              <a:chOff x="0" y="0"/>
              <a:chExt cx="1667" cy="3613"/>
            </a:xfrm>
          </p:grpSpPr>
          <p:pic>
            <p:nvPicPr>
              <p:cNvPr id="3082" name="Picture 7" descr="A:\grapes.GIF"/>
              <p:cNvPicPr>
                <a:picLocks noChangeAspect="1" noChangeArrowheads="1"/>
              </p:cNvPicPr>
              <p:nvPr/>
            </p:nvPicPr>
            <p:blipFill>
              <a:blip r:embed="rId14"/>
              <a:srcRect/>
              <a:stretch>
                <a:fillRect/>
              </a:stretch>
            </p:blipFill>
            <p:spPr bwMode="ltGray">
              <a:xfrm>
                <a:off x="163" y="0"/>
                <a:ext cx="534" cy="3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5" name="Group 8"/>
              <p:cNvGrpSpPr>
                <a:grpSpLocks/>
              </p:cNvGrpSpPr>
              <p:nvPr/>
            </p:nvGrpSpPr>
            <p:grpSpPr bwMode="auto">
              <a:xfrm>
                <a:off x="226" y="0"/>
                <a:ext cx="80" cy="3613"/>
                <a:chOff x="226" y="0"/>
                <a:chExt cx="80" cy="3613"/>
              </a:xfrm>
            </p:grpSpPr>
            <p:sp>
              <p:nvSpPr>
                <p:cNvPr id="4105" name="Rectangle 9"/>
                <p:cNvSpPr>
                  <a:spLocks noChangeArrowheads="1"/>
                </p:cNvSpPr>
                <p:nvPr/>
              </p:nvSpPr>
              <p:spPr bwMode="ltGray">
                <a:xfrm>
                  <a:off x="226" y="0"/>
                  <a:ext cx="80" cy="853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  <p:sp>
              <p:nvSpPr>
                <p:cNvPr id="4106" name="Rectangle 10"/>
                <p:cNvSpPr>
                  <a:spLocks noChangeArrowheads="1"/>
                </p:cNvSpPr>
                <p:nvPr/>
              </p:nvSpPr>
              <p:spPr bwMode="ltGray">
                <a:xfrm>
                  <a:off x="226" y="840"/>
                  <a:ext cx="80" cy="2773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>
                    <a:latin typeface="+mn-lt"/>
                    <a:cs typeface="+mn-cs"/>
                  </a:endParaRPr>
                </a:p>
              </p:txBody>
            </p:sp>
          </p:grpSp>
          <p:sp>
            <p:nvSpPr>
              <p:cNvPr id="4107" name="Rectangle 11"/>
              <p:cNvSpPr>
                <a:spLocks noChangeArrowheads="1"/>
              </p:cNvSpPr>
              <p:nvPr/>
            </p:nvSpPr>
            <p:spPr bwMode="ltGray">
              <a:xfrm>
                <a:off x="0" y="347"/>
                <a:ext cx="1667" cy="80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>
                  <a:latin typeface="+mn-lt"/>
                  <a:cs typeface="+mn-cs"/>
                </a:endParaRPr>
              </a:p>
            </p:txBody>
          </p:sp>
        </p:grpSp>
      </p:grpSp>
      <p:sp>
        <p:nvSpPr>
          <p:cNvPr id="410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заголовка</a:t>
            </a:r>
          </a:p>
        </p:txBody>
      </p:sp>
      <p:sp>
        <p:nvSpPr>
          <p:cNvPr id="4109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Щелчок правит 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110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5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fontAlgn="auto">
              <a:spcBef>
                <a:spcPct val="5000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11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fontAlgn="auto">
              <a:spcBef>
                <a:spcPct val="5000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fontAlgn="auto">
              <a:spcBef>
                <a:spcPct val="50000"/>
              </a:spcBef>
              <a:spcAft>
                <a:spcPts val="0"/>
              </a:spcAft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68855045-23D0-4F86-AF15-EBD93987FC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4" r:id="rId1"/>
    <p:sldLayoutId id="2147484415" r:id="rId2"/>
    <p:sldLayoutId id="2147484416" r:id="rId3"/>
    <p:sldLayoutId id="2147484417" r:id="rId4"/>
    <p:sldLayoutId id="2147484418" r:id="rId5"/>
    <p:sldLayoutId id="2147484419" r:id="rId6"/>
    <p:sldLayoutId id="2147484420" r:id="rId7"/>
    <p:sldLayoutId id="2147484421" r:id="rId8"/>
    <p:sldLayoutId id="2147484422" r:id="rId9"/>
    <p:sldLayoutId id="2147484423" r:id="rId10"/>
    <p:sldLayoutId id="2147484424" r:id="rId11"/>
    <p:sldLayoutId id="2147484425" r:id="rId12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1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41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1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1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8" grpId="0"/>
      <p:bldP spid="4109" grpId="0" build="p"/>
    </p:bld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fld id="{C1477442-9551-4237-AE45-74FC4D5FE31E}" type="datetimeFigureOut">
              <a:rPr lang="ru-RU" smtClean="0"/>
              <a:pPr/>
              <a:t>26.10.2011</a:t>
            </a:fld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fld id="{38A1F562-36C3-453F-AD99-67FA87FBA70F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3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13318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19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0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1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3322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sp>
          <p:nvSpPr>
            <p:cNvPr id="13323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3324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sp>
        <p:nvSpPr>
          <p:cNvPr id="13325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332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smtClean="0"/>
            </a:lvl1pPr>
          </a:lstStyle>
          <a:p>
            <a:endParaRPr lang="ru-RU"/>
          </a:p>
        </p:txBody>
      </p:sp>
      <p:sp>
        <p:nvSpPr>
          <p:cNvPr id="13327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27" r:id="rId1"/>
    <p:sldLayoutId id="2147484428" r:id="rId2"/>
    <p:sldLayoutId id="2147484429" r:id="rId3"/>
    <p:sldLayoutId id="2147484430" r:id="rId4"/>
    <p:sldLayoutId id="2147484431" r:id="rId5"/>
    <p:sldLayoutId id="2147484432" r:id="rId6"/>
    <p:sldLayoutId id="2147484433" r:id="rId7"/>
    <p:sldLayoutId id="2147484434" r:id="rId8"/>
    <p:sldLayoutId id="2147484435" r:id="rId9"/>
    <p:sldLayoutId id="2147484436" r:id="rId10"/>
    <p:sldLayoutId id="2147484437" r:id="rId11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3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3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33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3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7" grpId="0" build="p">
        <p:tmplLst>
          <p:tmpl lvl="1">
            <p:tnLst>
              <p:par>
                <p:cTn presetID="47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7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3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327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327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-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sp>
          <p:nvSpPr>
            <p:cNvPr id="40963" name="Rectangle 3" descr="Narrow vertical"/>
            <p:cNvSpPr>
              <a:spLocks noChangeArrowheads="1"/>
            </p:cNvSpPr>
            <p:nvPr/>
          </p:nvSpPr>
          <p:spPr bwMode="auto">
            <a:xfrm>
              <a:off x="288" y="48"/>
              <a:ext cx="5184" cy="240"/>
            </a:xfrm>
            <a:prstGeom prst="rect">
              <a:avLst/>
            </a:prstGeom>
            <a:pattFill prst="narVert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4" name="Rectangle 4" descr="Narrow horizontal"/>
            <p:cNvSpPr>
              <a:spLocks noChangeArrowheads="1"/>
            </p:cNvSpPr>
            <p:nvPr/>
          </p:nvSpPr>
          <p:spPr bwMode="auto">
            <a:xfrm>
              <a:off x="48" y="288"/>
              <a:ext cx="240" cy="3744"/>
            </a:xfrm>
            <a:prstGeom prst="rect">
              <a:avLst/>
            </a:prstGeom>
            <a:pattFill prst="narHorz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5" name="Rectangle 5" descr="Narrow vertical"/>
            <p:cNvSpPr>
              <a:spLocks noChangeArrowheads="1"/>
            </p:cNvSpPr>
            <p:nvPr/>
          </p:nvSpPr>
          <p:spPr bwMode="auto">
            <a:xfrm>
              <a:off x="288" y="4032"/>
              <a:ext cx="5184" cy="240"/>
            </a:xfrm>
            <a:prstGeom prst="rect">
              <a:avLst/>
            </a:prstGeom>
            <a:pattFill prst="narVert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6" name="Rectangle 6" descr="Narrow horizontal"/>
            <p:cNvSpPr>
              <a:spLocks noChangeArrowheads="1"/>
            </p:cNvSpPr>
            <p:nvPr/>
          </p:nvSpPr>
          <p:spPr bwMode="auto">
            <a:xfrm>
              <a:off x="5472" y="288"/>
              <a:ext cx="240" cy="3744"/>
            </a:xfrm>
            <a:prstGeom prst="rect">
              <a:avLst/>
            </a:prstGeom>
            <a:pattFill prst="narHorz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7" name="Rectangle 7"/>
            <p:cNvSpPr>
              <a:spLocks noChangeArrowheads="1"/>
            </p:cNvSpPr>
            <p:nvPr/>
          </p:nvSpPr>
          <p:spPr bwMode="auto">
            <a:xfrm>
              <a:off x="288" y="288"/>
              <a:ext cx="5184" cy="3744"/>
            </a:xfrm>
            <a:prstGeom prst="rect">
              <a:avLst/>
            </a:prstGeom>
            <a:noFill/>
            <a:ln w="57150" cap="sq" cmpd="tri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40968" name="Rectangle 8"/>
            <p:cNvSpPr>
              <a:spLocks noChangeArrowheads="1"/>
            </p:cNvSpPr>
            <p:nvPr/>
          </p:nvSpPr>
          <p:spPr bwMode="auto">
            <a:xfrm>
              <a:off x="48" y="48"/>
              <a:ext cx="5664" cy="4224"/>
            </a:xfrm>
            <a:prstGeom prst="rect">
              <a:avLst/>
            </a:prstGeom>
            <a:noFill/>
            <a:ln w="12700" cap="sq">
              <a:solidFill>
                <a:schemeClr val="bg2"/>
              </a:solidFill>
              <a:miter lim="800000"/>
              <a:headEnd/>
              <a:tailEnd/>
            </a:ln>
            <a:effectLst/>
          </p:spPr>
          <p:txBody>
            <a:bodyPr wrap="none" lIns="92075" tIns="46038" rIns="92075" bIns="46038" anchor="ctr"/>
            <a:lstStyle/>
            <a:p>
              <a:pPr eaLnBrk="0" hangingPunct="0">
                <a:spcBef>
                  <a:spcPct val="50000"/>
                </a:spcBef>
                <a:defRPr/>
              </a:pPr>
              <a:endParaRPr kumimoji="1" lang="ru-RU" sz="2400">
                <a:latin typeface="Times New Roman" pitchFamily="18" charset="0"/>
              </a:endParaRPr>
            </a:p>
          </p:txBody>
        </p:sp>
        <p:grpSp>
          <p:nvGrpSpPr>
            <p:cNvPr id="3" name="Group 9"/>
            <p:cNvGrpSpPr>
              <a:grpSpLocks/>
            </p:cNvGrpSpPr>
            <p:nvPr/>
          </p:nvGrpSpPr>
          <p:grpSpPr bwMode="auto">
            <a:xfrm>
              <a:off x="0" y="0"/>
              <a:ext cx="384" cy="384"/>
              <a:chOff x="0" y="0"/>
              <a:chExt cx="384" cy="384"/>
            </a:xfrm>
          </p:grpSpPr>
          <p:sp>
            <p:nvSpPr>
              <p:cNvPr id="40970" name="Rectangle 10"/>
              <p:cNvSpPr>
                <a:spLocks noChangeArrowheads="1"/>
              </p:cNvSpPr>
              <p:nvPr/>
            </p:nvSpPr>
            <p:spPr bwMode="auto">
              <a:xfrm>
                <a:off x="0" y="0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971" name="Oval 11"/>
              <p:cNvSpPr>
                <a:spLocks noChangeArrowheads="1"/>
              </p:cNvSpPr>
              <p:nvPr/>
            </p:nvSpPr>
            <p:spPr bwMode="auto">
              <a:xfrm>
                <a:off x="101" y="101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4" name="Group 12"/>
            <p:cNvGrpSpPr>
              <a:grpSpLocks/>
            </p:cNvGrpSpPr>
            <p:nvPr/>
          </p:nvGrpSpPr>
          <p:grpSpPr bwMode="auto">
            <a:xfrm>
              <a:off x="0" y="3935"/>
              <a:ext cx="384" cy="384"/>
              <a:chOff x="0" y="3935"/>
              <a:chExt cx="384" cy="384"/>
            </a:xfrm>
          </p:grpSpPr>
          <p:sp>
            <p:nvSpPr>
              <p:cNvPr id="40973" name="Rectangle 13"/>
              <p:cNvSpPr>
                <a:spLocks noChangeArrowheads="1"/>
              </p:cNvSpPr>
              <p:nvPr/>
            </p:nvSpPr>
            <p:spPr bwMode="auto">
              <a:xfrm>
                <a:off x="0" y="3935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974" name="Oval 14"/>
              <p:cNvSpPr>
                <a:spLocks noChangeArrowheads="1"/>
              </p:cNvSpPr>
              <p:nvPr/>
            </p:nvSpPr>
            <p:spPr bwMode="auto">
              <a:xfrm>
                <a:off x="101" y="4036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5" name="Group 15"/>
            <p:cNvGrpSpPr>
              <a:grpSpLocks/>
            </p:cNvGrpSpPr>
            <p:nvPr/>
          </p:nvGrpSpPr>
          <p:grpSpPr bwMode="auto">
            <a:xfrm>
              <a:off x="5375" y="3935"/>
              <a:ext cx="384" cy="384"/>
              <a:chOff x="5375" y="3935"/>
              <a:chExt cx="384" cy="384"/>
            </a:xfrm>
          </p:grpSpPr>
          <p:sp>
            <p:nvSpPr>
              <p:cNvPr id="40976" name="Rectangle 16"/>
              <p:cNvSpPr>
                <a:spLocks noChangeArrowheads="1"/>
              </p:cNvSpPr>
              <p:nvPr/>
            </p:nvSpPr>
            <p:spPr bwMode="auto">
              <a:xfrm>
                <a:off x="5375" y="3935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977" name="Oval 17"/>
              <p:cNvSpPr>
                <a:spLocks noChangeArrowheads="1"/>
              </p:cNvSpPr>
              <p:nvPr/>
            </p:nvSpPr>
            <p:spPr bwMode="auto">
              <a:xfrm>
                <a:off x="5476" y="4036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6" name="Group 18"/>
            <p:cNvGrpSpPr>
              <a:grpSpLocks/>
            </p:cNvGrpSpPr>
            <p:nvPr/>
          </p:nvGrpSpPr>
          <p:grpSpPr bwMode="auto">
            <a:xfrm>
              <a:off x="5375" y="0"/>
              <a:ext cx="384" cy="384"/>
              <a:chOff x="5375" y="0"/>
              <a:chExt cx="384" cy="384"/>
            </a:xfrm>
          </p:grpSpPr>
          <p:sp>
            <p:nvSpPr>
              <p:cNvPr id="40979" name="Rectangle 19"/>
              <p:cNvSpPr>
                <a:spLocks noChangeArrowheads="1"/>
              </p:cNvSpPr>
              <p:nvPr/>
            </p:nvSpPr>
            <p:spPr bwMode="auto">
              <a:xfrm>
                <a:off x="5375" y="0"/>
                <a:ext cx="384" cy="384"/>
              </a:xfrm>
              <a:prstGeom prst="rect">
                <a:avLst/>
              </a:prstGeom>
              <a:solidFill>
                <a:schemeClr val="bg1"/>
              </a:solidFill>
              <a:ln w="57150" cap="sq" cmpd="tri">
                <a:solidFill>
                  <a:schemeClr val="bg2"/>
                </a:solidFill>
                <a:miter lim="800000"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40980" name="Oval 20"/>
              <p:cNvSpPr>
                <a:spLocks noChangeArrowheads="1"/>
              </p:cNvSpPr>
              <p:nvPr/>
            </p:nvSpPr>
            <p:spPr bwMode="auto">
              <a:xfrm>
                <a:off x="5476" y="101"/>
                <a:ext cx="182" cy="182"/>
              </a:xfrm>
              <a:prstGeom prst="ellipse">
                <a:avLst/>
              </a:pr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46275"/>
                      <a:invGamma/>
                    </a:schemeClr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40981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40982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4439" r:id="rId1"/>
    <p:sldLayoutId id="2147484440" r:id="rId2"/>
    <p:sldLayoutId id="2147484441" r:id="rId3"/>
    <p:sldLayoutId id="2147484442" r:id="rId4"/>
    <p:sldLayoutId id="2147484443" r:id="rId5"/>
    <p:sldLayoutId id="2147484444" r:id="rId6"/>
    <p:sldLayoutId id="2147484445" r:id="rId7"/>
    <p:sldLayoutId id="2147484446" r:id="rId8"/>
    <p:sldLayoutId id="2147484447" r:id="rId9"/>
    <p:sldLayoutId id="2147484448" r:id="rId10"/>
    <p:sldLayoutId id="2147484449" r:id="rId11"/>
  </p:sldLayoutIdLst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68" decel="100000"/>
                                        <p:tgtEl>
                                          <p:spTgt spid="4098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68" decel="100000"/>
                                        <p:tgtEl>
                                          <p:spTgt spid="40981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68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68" fill="hold"/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409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0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098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0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09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0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0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09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40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40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409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40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409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1" grpId="0"/>
      <p:bldP spid="40982" grpId="0" build="p">
        <p:tmplLst>
          <p:tmpl lvl="1">
            <p:tnLst>
              <p:par>
                <p:cTn presetID="53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53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098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ppt_w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w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40982"/>
                        </p:tgtEl>
                        <p:attrNameLst>
                          <p:attrName>ppt_h</p:attrName>
                        </p:attrNameLst>
                      </p:cBhvr>
                      <p:tavLst>
                        <p:tav tm="0">
                          <p:val>
                            <p:fltVal val="0"/>
                          </p:val>
                        </p:tav>
                        <p:tav tm="100000">
                          <p:val>
                            <p:strVal val="#ppt_h"/>
                          </p:val>
                        </p:tav>
                      </p:tavLst>
                    </p:anim>
                    <p:animEffect transition="in" filter="fade">
                      <p:cBhvr>
                        <p:cTn dur="500"/>
                        <p:tgtEl>
                          <p:spTgt spid="4098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800">
          <a:solidFill>
            <a:schemeClr val="tx2"/>
          </a:solidFill>
          <a:latin typeface="Arial Narrow" pitchFamily="34" charset="0"/>
        </a:defRPr>
      </a:lvl9pPr>
    </p:titleStyle>
    <p:bodyStyle>
      <a:lvl1pPr marL="342900" indent="-342900" algn="ctr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3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357158" y="714356"/>
            <a:ext cx="8429684" cy="1470025"/>
          </a:xfrm>
        </p:spPr>
        <p:txBody>
          <a:bodyPr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ru-RU" sz="48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Определениосты</a:t>
            </a:r>
            <a: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br>
              <a:rPr lang="ru-RU" sz="48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r>
              <a:rPr lang="ru-RU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висъян</a:t>
            </a:r>
            <a:endParaRPr lang="ru-RU" sz="48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>
          <a:xfrm>
            <a:off x="2928926" y="3890664"/>
            <a:ext cx="3531390" cy="1770584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8-ти </a:t>
            </a:r>
            <a:r>
              <a:rPr lang="ru-RU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классын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урок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791" y="2967335"/>
            <a:ext cx="3786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1791" y="2967335"/>
            <a:ext cx="37862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1791" y="2967335"/>
            <a:ext cx="3786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 </a:t>
            </a:r>
            <a:endParaRPr lang="ru-RU" sz="54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chemeClr val="accent6">
                  <a:tint val="15000"/>
                  <a:satMod val="20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1" name="Picture 4" descr="Рисунок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6578" y="4143380"/>
            <a:ext cx="2068541" cy="2490808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223 уж</a:t>
            </a:r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Асьме</a:t>
            </a:r>
            <a:r>
              <a:rPr lang="ru-RU" dirty="0" smtClean="0"/>
              <a:t> </a:t>
            </a:r>
            <a:r>
              <a:rPr lang="ru-RU" dirty="0" err="1" smtClean="0"/>
              <a:t>странаысь</a:t>
            </a:r>
            <a:r>
              <a:rPr lang="ru-RU" dirty="0" smtClean="0"/>
              <a:t> </a:t>
            </a:r>
            <a:r>
              <a:rPr lang="ru-RU" dirty="0" err="1" smtClean="0"/>
              <a:t>тросэз</a:t>
            </a:r>
            <a:r>
              <a:rPr lang="ru-RU" u="sng" dirty="0" smtClean="0"/>
              <a:t> самой </a:t>
            </a:r>
            <a:r>
              <a:rPr lang="ru-RU" u="sng" dirty="0" err="1" smtClean="0"/>
              <a:t>покчи</a:t>
            </a:r>
            <a:r>
              <a:rPr lang="ru-RU" u="sng" dirty="0" smtClean="0"/>
              <a:t> </a:t>
            </a:r>
            <a:r>
              <a:rPr lang="ru-RU" u="sng" dirty="0" err="1" smtClean="0"/>
              <a:t>осыз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пиналъёс</a:t>
            </a:r>
            <a:r>
              <a:rPr lang="ru-RU" dirty="0" smtClean="0"/>
              <a:t> </a:t>
            </a:r>
            <a:r>
              <a:rPr lang="ru-RU" dirty="0" err="1" smtClean="0"/>
              <a:t>нылпи</a:t>
            </a:r>
            <a:r>
              <a:rPr lang="ru-RU" dirty="0" smtClean="0"/>
              <a:t> </a:t>
            </a:r>
            <a:r>
              <a:rPr lang="ru-RU" dirty="0" err="1" smtClean="0"/>
              <a:t>садъёсы</a:t>
            </a:r>
            <a:r>
              <a:rPr lang="ru-RU" dirty="0" smtClean="0"/>
              <a:t> </a:t>
            </a:r>
            <a:r>
              <a:rPr lang="ru-RU" dirty="0" err="1" smtClean="0"/>
              <a:t>ветло</a:t>
            </a:r>
            <a:r>
              <a:rPr lang="ru-RU" dirty="0" smtClean="0"/>
              <a:t>. </a:t>
            </a:r>
            <a:r>
              <a:rPr lang="ru-RU" dirty="0" err="1" smtClean="0"/>
              <a:t>Отчы</a:t>
            </a:r>
            <a:r>
              <a:rPr lang="ru-RU" dirty="0" smtClean="0"/>
              <a:t> </a:t>
            </a:r>
            <a:r>
              <a:rPr lang="ru-RU" dirty="0" err="1" smtClean="0"/>
              <a:t>ветлись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пиналъёс</a:t>
            </a:r>
            <a:r>
              <a:rPr lang="ru-RU" dirty="0" smtClean="0"/>
              <a:t>, </a:t>
            </a:r>
            <a:r>
              <a:rPr lang="ru-RU" u="sng" dirty="0" err="1" smtClean="0"/>
              <a:t>куинь-куать</a:t>
            </a:r>
            <a:r>
              <a:rPr lang="ru-RU" u="sng" dirty="0" smtClean="0"/>
              <a:t> </a:t>
            </a:r>
            <a:r>
              <a:rPr lang="ru-RU" u="sng" dirty="0" err="1" smtClean="0"/>
              <a:t>аресъемъёсыз</a:t>
            </a:r>
            <a:r>
              <a:rPr lang="ru-RU" dirty="0" smtClean="0"/>
              <a:t>, </a:t>
            </a:r>
            <a:r>
              <a:rPr lang="ru-RU" dirty="0" err="1" smtClean="0"/>
              <a:t>пичи</a:t>
            </a:r>
            <a:r>
              <a:rPr lang="ru-RU" dirty="0" smtClean="0"/>
              <a:t> </a:t>
            </a:r>
            <a:r>
              <a:rPr lang="ru-RU" dirty="0" err="1" smtClean="0"/>
              <a:t>дырысен</a:t>
            </a:r>
            <a:r>
              <a:rPr lang="ru-RU" dirty="0" smtClean="0"/>
              <a:t> </a:t>
            </a:r>
            <a:r>
              <a:rPr lang="ru-RU" dirty="0" err="1" smtClean="0"/>
              <a:t>ик</a:t>
            </a:r>
            <a:r>
              <a:rPr lang="ru-RU" dirty="0" smtClean="0"/>
              <a:t> </a:t>
            </a:r>
            <a:r>
              <a:rPr lang="ru-RU" dirty="0" err="1" smtClean="0"/>
              <a:t>огъя</a:t>
            </a:r>
            <a:r>
              <a:rPr lang="ru-RU" dirty="0" smtClean="0"/>
              <a:t> </a:t>
            </a:r>
            <a:r>
              <a:rPr lang="ru-RU" dirty="0" err="1" smtClean="0"/>
              <a:t>улыны</a:t>
            </a:r>
            <a:r>
              <a:rPr lang="ru-RU" dirty="0" smtClean="0"/>
              <a:t> </a:t>
            </a:r>
            <a:r>
              <a:rPr lang="ru-RU" dirty="0" err="1" smtClean="0"/>
              <a:t>дышетско</a:t>
            </a:r>
            <a:r>
              <a:rPr lang="ru-RU" dirty="0" smtClean="0"/>
              <a:t>. Нош </a:t>
            </a:r>
            <a:r>
              <a:rPr lang="ru-RU" dirty="0" err="1" smtClean="0"/>
              <a:t>бадзымъёсызгес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00B050"/>
                </a:solidFill>
              </a:rPr>
              <a:t>пиналъёс</a:t>
            </a:r>
            <a:r>
              <a:rPr lang="ru-RU" dirty="0" smtClean="0"/>
              <a:t>, </a:t>
            </a:r>
            <a:r>
              <a:rPr lang="ru-RU" u="sng" dirty="0" err="1" smtClean="0"/>
              <a:t>школаосын</a:t>
            </a:r>
            <a:r>
              <a:rPr lang="ru-RU" u="sng" dirty="0" smtClean="0"/>
              <a:t> </a:t>
            </a:r>
            <a:r>
              <a:rPr lang="ru-RU" u="sng" dirty="0" err="1" smtClean="0"/>
              <a:t>дышетскисьёсыз</a:t>
            </a:r>
            <a:r>
              <a:rPr lang="ru-RU" dirty="0" smtClean="0"/>
              <a:t>, </a:t>
            </a:r>
            <a:r>
              <a:rPr lang="ru-RU" dirty="0" err="1" smtClean="0"/>
              <a:t>тодон-валан</a:t>
            </a:r>
            <a:r>
              <a:rPr lang="ru-RU" dirty="0" smtClean="0"/>
              <a:t> </a:t>
            </a:r>
            <a:r>
              <a:rPr lang="ru-RU" dirty="0" err="1" smtClean="0"/>
              <a:t>будэто</a:t>
            </a:r>
            <a:r>
              <a:rPr lang="ru-RU" dirty="0" smtClean="0"/>
              <a:t>. </a:t>
            </a:r>
            <a:r>
              <a:rPr lang="ru-RU" dirty="0" err="1" smtClean="0"/>
              <a:t>Соос</a:t>
            </a:r>
            <a:r>
              <a:rPr lang="ru-RU" dirty="0" smtClean="0"/>
              <a:t> </a:t>
            </a:r>
            <a:r>
              <a:rPr lang="ru-RU" u="sng" dirty="0" err="1" smtClean="0"/>
              <a:t>тунсыко</a:t>
            </a:r>
            <a:r>
              <a:rPr lang="ru-RU" u="sng" dirty="0" smtClean="0"/>
              <a:t> но </a:t>
            </a:r>
            <a:r>
              <a:rPr lang="ru-RU" u="sng" dirty="0" err="1" smtClean="0"/>
              <a:t>туж</a:t>
            </a:r>
            <a:r>
              <a:rPr lang="ru-RU" u="sng" dirty="0" smtClean="0"/>
              <a:t> </a:t>
            </a:r>
            <a:r>
              <a:rPr lang="ru-RU" u="sng" dirty="0" err="1" smtClean="0"/>
              <a:t>кулэ</a:t>
            </a:r>
            <a:r>
              <a:rPr lang="ru-RU" u="sng" dirty="0" smtClean="0"/>
              <a:t> </a:t>
            </a:r>
            <a:r>
              <a:rPr lang="ru-RU" u="sng" dirty="0" err="1" smtClean="0"/>
              <a:t>луись</a:t>
            </a:r>
            <a:r>
              <a:rPr lang="ru-RU" dirty="0" smtClean="0"/>
              <a:t> </a:t>
            </a:r>
            <a:r>
              <a:rPr lang="ru-RU" dirty="0" err="1" smtClean="0">
                <a:solidFill>
                  <a:srgbClr val="00B050"/>
                </a:solidFill>
              </a:rPr>
              <a:t>ужъёсы</a:t>
            </a:r>
            <a:r>
              <a:rPr lang="ru-RU" dirty="0" smtClean="0"/>
              <a:t> </a:t>
            </a:r>
            <a:r>
              <a:rPr lang="ru-RU" dirty="0" err="1" smtClean="0"/>
              <a:t>пырисько</a:t>
            </a:r>
            <a:r>
              <a:rPr lang="ru-RU" dirty="0" smtClean="0"/>
              <a:t>, </a:t>
            </a:r>
            <a:r>
              <a:rPr lang="ru-RU" dirty="0" err="1" smtClean="0"/>
              <a:t>анай-атайёссылы</a:t>
            </a:r>
            <a:r>
              <a:rPr lang="ru-RU" dirty="0" smtClean="0"/>
              <a:t> </a:t>
            </a:r>
            <a:r>
              <a:rPr lang="ru-RU" dirty="0" err="1" smtClean="0"/>
              <a:t>юртто</a:t>
            </a:r>
            <a:r>
              <a:rPr lang="ru-RU" dirty="0" smtClean="0"/>
              <a:t>, трос </a:t>
            </a:r>
            <a:r>
              <a:rPr lang="ru-RU" dirty="0" err="1" smtClean="0"/>
              <a:t>пумо</a:t>
            </a:r>
            <a:r>
              <a:rPr lang="ru-RU" dirty="0" smtClean="0"/>
              <a:t> </a:t>
            </a:r>
            <a:r>
              <a:rPr lang="ru-RU" dirty="0" err="1" smtClean="0"/>
              <a:t>кружокъёсы</a:t>
            </a:r>
            <a:r>
              <a:rPr lang="ru-RU" dirty="0" smtClean="0"/>
              <a:t> но </a:t>
            </a:r>
            <a:r>
              <a:rPr lang="ru-RU" dirty="0" err="1" smtClean="0"/>
              <a:t>секциосы</a:t>
            </a:r>
            <a:r>
              <a:rPr lang="ru-RU" dirty="0" smtClean="0"/>
              <a:t> </a:t>
            </a:r>
            <a:r>
              <a:rPr lang="ru-RU" dirty="0" err="1" smtClean="0"/>
              <a:t>ветло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224 </a:t>
            </a:r>
            <a:r>
              <a:rPr lang="ru-RU" dirty="0" smtClean="0"/>
              <a:t>уж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24454"/>
          </a:xfrm>
        </p:spPr>
        <p:txBody>
          <a:bodyPr/>
          <a:lstStyle/>
          <a:p>
            <a:r>
              <a:rPr lang="ru-RU" sz="2800" dirty="0" err="1" smtClean="0"/>
              <a:t>Тодьы</a:t>
            </a:r>
            <a:r>
              <a:rPr lang="ru-RU" sz="2800" dirty="0" smtClean="0"/>
              <a:t> </a:t>
            </a:r>
            <a:r>
              <a:rPr lang="ru-RU" sz="2800" dirty="0" err="1" smtClean="0"/>
              <a:t>пилемез</a:t>
            </a:r>
            <a:r>
              <a:rPr lang="ru-RU" sz="2800" dirty="0" smtClean="0"/>
              <a:t>, </a:t>
            </a:r>
            <a:r>
              <a:rPr lang="ru-RU" sz="2800" dirty="0" err="1" smtClean="0">
                <a:solidFill>
                  <a:srgbClr val="FF0000"/>
                </a:solidFill>
              </a:rPr>
              <a:t>ингож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дурысьсэ</a:t>
            </a:r>
            <a:r>
              <a:rPr lang="ru-RU" sz="2800" dirty="0" smtClean="0"/>
              <a:t>, </a:t>
            </a:r>
            <a:r>
              <a:rPr lang="ru-RU" sz="2800" dirty="0" err="1" smtClean="0"/>
              <a:t>пуксись</a:t>
            </a:r>
            <a:r>
              <a:rPr lang="ru-RU" sz="2800" dirty="0" smtClean="0"/>
              <a:t> </a:t>
            </a:r>
            <a:r>
              <a:rPr lang="ru-RU" sz="2800" dirty="0" err="1" smtClean="0"/>
              <a:t>шундылэн</a:t>
            </a:r>
            <a:r>
              <a:rPr lang="ru-RU" sz="2800" dirty="0" smtClean="0"/>
              <a:t> </a:t>
            </a:r>
            <a:r>
              <a:rPr lang="ru-RU" sz="2800" dirty="0" err="1" smtClean="0"/>
              <a:t>тылсиосыз</a:t>
            </a:r>
            <a:r>
              <a:rPr lang="ru-RU" sz="2800" dirty="0" smtClean="0"/>
              <a:t> </a:t>
            </a:r>
            <a:r>
              <a:rPr lang="ru-RU" sz="2800" dirty="0" err="1" smtClean="0"/>
              <a:t>льольмазы</a:t>
            </a:r>
            <a:r>
              <a:rPr lang="ru-RU" sz="2800" dirty="0" smtClean="0"/>
              <a:t>. Команда, </a:t>
            </a:r>
            <a:r>
              <a:rPr lang="ru-RU" sz="2800" dirty="0" err="1" smtClean="0">
                <a:solidFill>
                  <a:srgbClr val="FF0000"/>
                </a:solidFill>
              </a:rPr>
              <a:t>дежурствое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потымтэез</a:t>
            </a:r>
            <a:r>
              <a:rPr lang="ru-RU" sz="2800" dirty="0" smtClean="0"/>
              <a:t>, </a:t>
            </a:r>
            <a:r>
              <a:rPr lang="ru-RU" sz="2800" dirty="0" err="1" smtClean="0"/>
              <a:t>кемалась</a:t>
            </a:r>
            <a:r>
              <a:rPr lang="ru-RU" sz="2800" dirty="0" smtClean="0"/>
              <a:t> </a:t>
            </a:r>
            <a:r>
              <a:rPr lang="ru-RU" sz="2800" dirty="0" err="1" smtClean="0"/>
              <a:t>изе</a:t>
            </a:r>
            <a:r>
              <a:rPr lang="ru-RU" sz="2800" dirty="0" smtClean="0"/>
              <a:t> ни вал. </a:t>
            </a:r>
            <a:r>
              <a:rPr lang="ru-RU" sz="2800" dirty="0" err="1" smtClean="0"/>
              <a:t>Чебер</a:t>
            </a:r>
            <a:r>
              <a:rPr lang="ru-RU" sz="2800" dirty="0" smtClean="0"/>
              <a:t> </a:t>
            </a:r>
            <a:r>
              <a:rPr lang="ru-RU" sz="2800" dirty="0" err="1" smtClean="0"/>
              <a:t>вылбамо</a:t>
            </a:r>
            <a:r>
              <a:rPr lang="ru-RU" sz="2800" dirty="0" smtClean="0"/>
              <a:t> </a:t>
            </a:r>
            <a:r>
              <a:rPr lang="ru-RU" sz="2800" dirty="0" err="1" smtClean="0"/>
              <a:t>книгаез</a:t>
            </a:r>
            <a:r>
              <a:rPr lang="ru-RU" sz="2800" dirty="0" smtClean="0"/>
              <a:t>, </a:t>
            </a:r>
            <a:r>
              <a:rPr lang="ru-RU" sz="2800" dirty="0" err="1" smtClean="0">
                <a:solidFill>
                  <a:srgbClr val="FF0000"/>
                </a:solidFill>
              </a:rPr>
              <a:t>жажы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вылэ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понэмзэ</a:t>
            </a:r>
            <a:r>
              <a:rPr lang="ru-RU" sz="2800" dirty="0" smtClean="0"/>
              <a:t>, </a:t>
            </a:r>
            <a:r>
              <a:rPr lang="ru-RU" sz="2800" dirty="0" err="1" smtClean="0"/>
              <a:t>мынам</a:t>
            </a:r>
            <a:r>
              <a:rPr lang="ru-RU" sz="2800" dirty="0" smtClean="0"/>
              <a:t> </a:t>
            </a:r>
            <a:r>
              <a:rPr lang="ru-RU" sz="2800" dirty="0" err="1" smtClean="0"/>
              <a:t>туж</a:t>
            </a:r>
            <a:r>
              <a:rPr lang="ru-RU" sz="2800" dirty="0" smtClean="0"/>
              <a:t> </a:t>
            </a:r>
            <a:r>
              <a:rPr lang="ru-RU" sz="2800" dirty="0" err="1" smtClean="0"/>
              <a:t>учкеме</a:t>
            </a:r>
            <a:r>
              <a:rPr lang="ru-RU" sz="2800" dirty="0" smtClean="0"/>
              <a:t> </a:t>
            </a:r>
            <a:r>
              <a:rPr lang="ru-RU" sz="2800" dirty="0" err="1" smtClean="0"/>
              <a:t>потиз</a:t>
            </a:r>
            <a:r>
              <a:rPr lang="ru-RU" sz="2800" dirty="0" smtClean="0"/>
              <a:t>. </a:t>
            </a:r>
            <a:r>
              <a:rPr lang="ru-RU" sz="2800" dirty="0" err="1" smtClean="0"/>
              <a:t>Колхозлэсь</a:t>
            </a:r>
            <a:r>
              <a:rPr lang="ru-RU" sz="2800" dirty="0" smtClean="0"/>
              <a:t> </a:t>
            </a:r>
            <a:r>
              <a:rPr lang="ru-RU" sz="2800" dirty="0" err="1" smtClean="0"/>
              <a:t>емышо</a:t>
            </a:r>
            <a:r>
              <a:rPr lang="ru-RU" sz="2800" dirty="0" smtClean="0"/>
              <a:t> </a:t>
            </a:r>
            <a:r>
              <a:rPr lang="ru-RU" sz="2800" dirty="0" err="1" smtClean="0"/>
              <a:t>садзэ</a:t>
            </a:r>
            <a:r>
              <a:rPr lang="ru-RU" sz="2800" dirty="0" smtClean="0"/>
              <a:t>, </a:t>
            </a:r>
            <a:r>
              <a:rPr lang="ru-RU" sz="2800" dirty="0" err="1" smtClean="0">
                <a:solidFill>
                  <a:srgbClr val="FF0000"/>
                </a:solidFill>
              </a:rPr>
              <a:t>гурезь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бамысьсэ</a:t>
            </a:r>
            <a:r>
              <a:rPr lang="ru-RU" sz="2800" dirty="0" smtClean="0"/>
              <a:t>, </a:t>
            </a:r>
            <a:r>
              <a:rPr lang="ru-RU" sz="2800" dirty="0" err="1" smtClean="0"/>
              <a:t>дышетскись</a:t>
            </a:r>
            <a:r>
              <a:rPr lang="ru-RU" sz="2800" dirty="0" smtClean="0"/>
              <a:t> </a:t>
            </a:r>
            <a:r>
              <a:rPr lang="ru-RU" sz="2800" dirty="0" err="1" smtClean="0"/>
              <a:t>нылпиос</a:t>
            </a:r>
            <a:r>
              <a:rPr lang="ru-RU" sz="2800" dirty="0" smtClean="0"/>
              <a:t> </a:t>
            </a:r>
            <a:r>
              <a:rPr lang="ru-RU" sz="2800" dirty="0" err="1" smtClean="0"/>
              <a:t>мерттизы</a:t>
            </a:r>
            <a:r>
              <a:rPr lang="ru-RU" sz="2800" dirty="0" smtClean="0"/>
              <a:t>. </a:t>
            </a:r>
            <a:r>
              <a:rPr lang="ru-RU" sz="2800" dirty="0" err="1" smtClean="0"/>
              <a:t>Етинэз</a:t>
            </a:r>
            <a:r>
              <a:rPr lang="ru-RU" sz="2800" dirty="0" smtClean="0"/>
              <a:t>, </a:t>
            </a:r>
            <a:r>
              <a:rPr lang="ru-RU" sz="2800" dirty="0" err="1" smtClean="0">
                <a:solidFill>
                  <a:srgbClr val="FF0000"/>
                </a:solidFill>
              </a:rPr>
              <a:t>шур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дуре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мерттэмзэ</a:t>
            </a:r>
            <a:r>
              <a:rPr lang="ru-RU" sz="2800" dirty="0" smtClean="0"/>
              <a:t>, </a:t>
            </a:r>
            <a:r>
              <a:rPr lang="ru-RU" sz="2800" dirty="0" err="1" smtClean="0"/>
              <a:t>азьмынись</a:t>
            </a:r>
            <a:r>
              <a:rPr lang="ru-RU" sz="2800" dirty="0" smtClean="0"/>
              <a:t> звено </a:t>
            </a:r>
            <a:r>
              <a:rPr lang="ru-RU" sz="2800" dirty="0" err="1" smtClean="0"/>
              <a:t>будэтиз</a:t>
            </a:r>
            <a:r>
              <a:rPr lang="ru-RU" sz="2800" dirty="0" smtClean="0"/>
              <a:t>. </a:t>
            </a:r>
            <a:r>
              <a:rPr lang="ru-RU" sz="2800" dirty="0" err="1" smtClean="0"/>
              <a:t>Садмы</a:t>
            </a:r>
            <a:r>
              <a:rPr lang="ru-RU" sz="2800" dirty="0" smtClean="0"/>
              <a:t>, </a:t>
            </a:r>
            <a:r>
              <a:rPr lang="ru-RU" sz="2800" dirty="0" err="1" smtClean="0">
                <a:solidFill>
                  <a:srgbClr val="FF0000"/>
                </a:solidFill>
              </a:rPr>
              <a:t>валлян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арын</a:t>
            </a:r>
            <a:r>
              <a:rPr lang="ru-RU" sz="2800" dirty="0" smtClean="0">
                <a:solidFill>
                  <a:srgbClr val="FF0000"/>
                </a:solidFill>
              </a:rPr>
              <a:t> </a:t>
            </a:r>
            <a:r>
              <a:rPr lang="ru-RU" sz="2800" dirty="0" err="1" smtClean="0">
                <a:solidFill>
                  <a:srgbClr val="FF0000"/>
                </a:solidFill>
              </a:rPr>
              <a:t>мерттэмез</a:t>
            </a:r>
            <a:r>
              <a:rPr lang="ru-RU" sz="2800" dirty="0" smtClean="0"/>
              <a:t>, </a:t>
            </a:r>
            <a:r>
              <a:rPr lang="ru-RU" sz="2800" dirty="0" err="1" smtClean="0"/>
              <a:t>емыш</a:t>
            </a:r>
            <a:r>
              <a:rPr lang="ru-RU" sz="2800" dirty="0" smtClean="0"/>
              <a:t> </a:t>
            </a:r>
            <a:r>
              <a:rPr lang="ru-RU" sz="2800" dirty="0" err="1" smtClean="0"/>
              <a:t>сётэ</a:t>
            </a:r>
            <a:r>
              <a:rPr lang="ru-RU" sz="2800" dirty="0" smtClean="0"/>
              <a:t> ни. </a:t>
            </a:r>
            <a:r>
              <a:rPr lang="ru-RU" sz="2800" dirty="0" err="1" smtClean="0"/>
              <a:t>Вуэм</a:t>
            </a:r>
            <a:r>
              <a:rPr lang="ru-RU" sz="2800" dirty="0" smtClean="0"/>
              <a:t> </a:t>
            </a:r>
            <a:r>
              <a:rPr lang="ru-RU" sz="2800" dirty="0" err="1" smtClean="0"/>
              <a:t>помидоръёсты</a:t>
            </a:r>
            <a:r>
              <a:rPr lang="ru-RU" sz="2800" dirty="0" smtClean="0">
                <a:solidFill>
                  <a:srgbClr val="FF0000"/>
                </a:solidFill>
              </a:rPr>
              <a:t>, </a:t>
            </a:r>
            <a:r>
              <a:rPr lang="ru-RU" sz="2800" dirty="0" err="1" smtClean="0">
                <a:solidFill>
                  <a:srgbClr val="FF0000"/>
                </a:solidFill>
              </a:rPr>
              <a:t>гордъёссэ</a:t>
            </a:r>
            <a:r>
              <a:rPr lang="ru-RU" sz="2800" dirty="0" smtClean="0">
                <a:solidFill>
                  <a:srgbClr val="FF0000"/>
                </a:solidFill>
              </a:rPr>
              <a:t> но </a:t>
            </a:r>
            <a:r>
              <a:rPr lang="ru-RU" sz="2800" dirty="0" err="1" smtClean="0">
                <a:solidFill>
                  <a:srgbClr val="FF0000"/>
                </a:solidFill>
              </a:rPr>
              <a:t>чужъёссэ</a:t>
            </a:r>
            <a:r>
              <a:rPr lang="ru-RU" sz="2800" dirty="0" smtClean="0"/>
              <a:t>, </a:t>
            </a:r>
            <a:r>
              <a:rPr lang="ru-RU" sz="2800" dirty="0" err="1" smtClean="0"/>
              <a:t>нимаз-нимаз</a:t>
            </a:r>
            <a:r>
              <a:rPr lang="ru-RU" sz="2800" dirty="0" smtClean="0"/>
              <a:t> </a:t>
            </a:r>
            <a:r>
              <a:rPr lang="ru-RU" sz="2800" dirty="0" err="1" smtClean="0"/>
              <a:t>кудыосы</a:t>
            </a:r>
            <a:r>
              <a:rPr lang="ru-RU" sz="2800" dirty="0" smtClean="0"/>
              <a:t> тырим.</a:t>
            </a:r>
            <a:endParaRPr lang="ru-RU" sz="28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 err="1" smtClean="0"/>
              <a:t>Сётэм</a:t>
            </a:r>
            <a:r>
              <a:rPr lang="ru-RU" sz="2800" dirty="0" smtClean="0"/>
              <a:t> </a:t>
            </a:r>
            <a:r>
              <a:rPr lang="ru-RU" sz="2800" dirty="0" err="1" smtClean="0"/>
              <a:t>суредъя</a:t>
            </a:r>
            <a:r>
              <a:rPr lang="ru-RU" sz="2800" dirty="0" smtClean="0"/>
              <a:t> </a:t>
            </a:r>
            <a:r>
              <a:rPr lang="ru-RU" sz="2800" dirty="0" err="1" smtClean="0"/>
              <a:t>малпалэ</a:t>
            </a:r>
            <a:r>
              <a:rPr lang="ru-RU" sz="2800" dirty="0" smtClean="0"/>
              <a:t> </a:t>
            </a:r>
            <a:r>
              <a:rPr lang="ru-RU" sz="2800" dirty="0" err="1" smtClean="0"/>
              <a:t>висъям</a:t>
            </a:r>
            <a:r>
              <a:rPr lang="ru-RU" sz="2800" dirty="0" smtClean="0"/>
              <a:t> </a:t>
            </a:r>
            <a:r>
              <a:rPr lang="ru-RU" sz="2800" dirty="0" err="1" smtClean="0"/>
              <a:t>определениосын</a:t>
            </a:r>
            <a:r>
              <a:rPr lang="ru-RU" sz="2800" dirty="0" smtClean="0"/>
              <a:t> </a:t>
            </a:r>
            <a:r>
              <a:rPr lang="ru-RU" sz="2800" dirty="0" err="1" smtClean="0"/>
              <a:t>предложениос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547937" y="2424112"/>
          <a:ext cx="4048125" cy="2009775"/>
        </p:xfrm>
        <a:graphic>
          <a:graphicData uri="http://schemas.openxmlformats.org/drawingml/2006/table">
            <a:tbl>
              <a:tblPr/>
              <a:tblGrid>
                <a:gridCol w="4048125"/>
              </a:tblGrid>
              <a:tr h="200977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200" dirty="0">
                        <a:latin typeface="Arial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pic>
        <p:nvPicPr>
          <p:cNvPr id="162817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714488"/>
            <a:ext cx="7482368" cy="3714776"/>
          </a:xfrm>
          <a:prstGeom prst="rect">
            <a:avLst/>
          </a:prstGeom>
          <a:noFill/>
        </p:spPr>
      </p:pic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3143240" y="5786454"/>
          <a:ext cx="3857652" cy="209550"/>
        </p:xfrm>
        <a:graphic>
          <a:graphicData uri="http://schemas.openxmlformats.org/drawingml/2006/table">
            <a:tbl>
              <a:tblPr/>
              <a:tblGrid>
                <a:gridCol w="3857652"/>
              </a:tblGrid>
              <a:tr h="209550">
                <a:tc>
                  <a:txBody>
                    <a:bodyPr/>
                    <a:lstStyle/>
                    <a:p>
                      <a:pPr marL="2540" algn="ctr">
                        <a:lnSpc>
                          <a:spcPts val="1605"/>
                        </a:lnSpc>
                        <a:spcAft>
                          <a:spcPts val="0"/>
                        </a:spcAft>
                      </a:pPr>
                      <a:r>
                        <a:rPr lang="ru-RU" sz="1200" i="1" dirty="0">
                          <a:latin typeface="Arial"/>
                          <a:ea typeface="Times New Roman"/>
                        </a:rPr>
                        <a:t>П. </a:t>
                      </a:r>
                      <a:r>
                        <a:rPr lang="ru-RU" sz="1200" i="1" dirty="0" err="1">
                          <a:latin typeface="Times New Roman"/>
                          <a:ea typeface="Times New Roman"/>
                        </a:rPr>
                        <a:t>Ёлкин</a:t>
                      </a:r>
                      <a:r>
                        <a:rPr lang="ru-RU" sz="1200" i="1" dirty="0">
                          <a:latin typeface="Times New Roman"/>
                          <a:ea typeface="Times New Roman"/>
                        </a:rPr>
                        <a:t>. </a:t>
                      </a:r>
                      <a:r>
                        <a:rPr lang="ru-RU" sz="1200" dirty="0" err="1">
                          <a:latin typeface="Arial"/>
                          <a:ea typeface="Times New Roman"/>
                        </a:rPr>
                        <a:t>Ю-нянь</a:t>
                      </a:r>
                      <a:r>
                        <a:rPr lang="ru-RU" sz="1200" dirty="0">
                          <a:latin typeface="Arial"/>
                          <a:ea typeface="Times New Roman"/>
                        </a:rPr>
                        <a:t> </a:t>
                      </a:r>
                      <a:r>
                        <a:rPr lang="ru-RU" sz="1200" dirty="0" err="1">
                          <a:latin typeface="Arial"/>
                          <a:ea typeface="Times New Roman"/>
                        </a:rPr>
                        <a:t>кисьма</a:t>
                      </a:r>
                      <a:r>
                        <a:rPr lang="ru-RU" sz="1200" dirty="0">
                          <a:latin typeface="Times New Roman"/>
                          <a:ea typeface="Times New Roman"/>
                        </a:rPr>
                        <a:t>. </a:t>
                      </a:r>
                      <a:endParaRPr lang="ru-RU" sz="1200" dirty="0">
                        <a:latin typeface="Arial"/>
                        <a:ea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9" dur="2000"/>
                                        <p:tgtEl>
                                          <p:spTgt spid="1628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500034" y="714356"/>
            <a:ext cx="8229600" cy="1736725"/>
          </a:xfrm>
        </p:spPr>
        <p:txBody>
          <a:bodyPr/>
          <a:lstStyle/>
          <a:p>
            <a:r>
              <a:rPr lang="ru-RU" dirty="0" err="1" smtClean="0"/>
              <a:t>Доре</a:t>
            </a:r>
            <a:r>
              <a:rPr lang="ru-RU" dirty="0" smtClean="0"/>
              <a:t> уж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sz="quarter" idx="1"/>
          </p:nvPr>
        </p:nvSpPr>
        <p:spPr>
          <a:xfrm>
            <a:off x="1371600" y="2928934"/>
            <a:ext cx="6400800" cy="2252666"/>
          </a:xfrm>
        </p:spPr>
        <p:txBody>
          <a:bodyPr/>
          <a:lstStyle/>
          <a:p>
            <a:r>
              <a:rPr lang="ru-RU" dirty="0" smtClean="0"/>
              <a:t>П.38, 227 уж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ctrTitle" sz="quarter"/>
          </p:nvPr>
        </p:nvSpPr>
        <p:spPr>
          <a:xfrm>
            <a:off x="457200" y="857232"/>
            <a:ext cx="8229600" cy="1500199"/>
          </a:xfrm>
        </p:spPr>
        <p:txBody>
          <a:bodyPr/>
          <a:lstStyle/>
          <a:p>
            <a:r>
              <a:rPr lang="ru-RU" sz="3200" dirty="0" err="1" smtClean="0"/>
              <a:t>Уроклы</a:t>
            </a:r>
            <a:r>
              <a:rPr lang="ru-RU" sz="3200" dirty="0" smtClean="0"/>
              <a:t> </a:t>
            </a:r>
            <a:r>
              <a:rPr lang="ru-RU" sz="3200" dirty="0" err="1" smtClean="0"/>
              <a:t>йылпумъян</a:t>
            </a:r>
            <a:endParaRPr lang="ru-RU" sz="3200" dirty="0"/>
          </a:p>
        </p:txBody>
      </p:sp>
      <p:sp>
        <p:nvSpPr>
          <p:cNvPr id="163841" name="Rectangle 1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285852" y="2500306"/>
            <a:ext cx="683232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мае определение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шуо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определениос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висъясько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?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Мугъёс: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1. юнматоно определениос сярысь тодон-валанзэс; </a:t>
            </a:r>
          </a:p>
          <a:p>
            <a:r>
              <a:rPr lang="ru-RU" smtClean="0"/>
              <a:t>2. дышетоно определениосты текстысь шедьтыны но висъяны; </a:t>
            </a:r>
          </a:p>
          <a:p>
            <a:r>
              <a:rPr lang="ru-RU" smtClean="0"/>
              <a:t>3. удмурт кылэз дышетон но тунсыкъяськон мылкыд пычатоно</a:t>
            </a:r>
          </a:p>
          <a:p>
            <a:r>
              <a:rPr lang="ru-RU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886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dirty="0" smtClean="0"/>
              <a:t>- </a:t>
            </a:r>
            <a:r>
              <a:rPr lang="ru-RU" sz="4000" dirty="0" err="1" smtClean="0"/>
              <a:t>сётэм</a:t>
            </a:r>
            <a:r>
              <a:rPr lang="ru-RU" sz="4000" dirty="0" smtClean="0"/>
              <a:t> </a:t>
            </a:r>
            <a:r>
              <a:rPr lang="ru-RU" sz="4000" dirty="0" err="1" smtClean="0"/>
              <a:t>предложениысь</a:t>
            </a:r>
            <a:r>
              <a:rPr lang="ru-RU" sz="4000" dirty="0" smtClean="0"/>
              <a:t> </a:t>
            </a:r>
            <a:r>
              <a:rPr lang="ru-RU" sz="4000" dirty="0" err="1"/>
              <a:t>гожтэ</a:t>
            </a:r>
            <a:r>
              <a:rPr lang="ru-RU" sz="4000" dirty="0"/>
              <a:t> </a:t>
            </a:r>
            <a:r>
              <a:rPr lang="ru-RU" sz="4000" dirty="0" err="1"/>
              <a:t>кыл</a:t>
            </a:r>
            <a:r>
              <a:rPr lang="ru-RU" sz="4000" dirty="0"/>
              <a:t> </a:t>
            </a:r>
            <a:r>
              <a:rPr lang="ru-RU" sz="4000" dirty="0" err="1"/>
              <a:t>сочетаниос</a:t>
            </a:r>
            <a:r>
              <a:rPr lang="ru-RU" sz="4000" dirty="0"/>
              <a:t> </a:t>
            </a:r>
            <a:r>
              <a:rPr lang="ru-RU" sz="4000" b="1" i="1" dirty="0" err="1"/>
              <a:t>кышетсэ</a:t>
            </a:r>
            <a:r>
              <a:rPr lang="ru-RU" sz="4000" dirty="0"/>
              <a:t> </a:t>
            </a:r>
            <a:r>
              <a:rPr lang="ru-RU" sz="4000" dirty="0" err="1"/>
              <a:t>кылэн</a:t>
            </a:r>
            <a:r>
              <a:rPr lang="ru-RU" sz="4000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dirty="0" smtClean="0"/>
              <a:t>     </a:t>
            </a:r>
            <a:r>
              <a:rPr lang="ru-RU" sz="3600" dirty="0" err="1" smtClean="0"/>
              <a:t>Аслэсьтыз</a:t>
            </a:r>
            <a:r>
              <a:rPr lang="ru-RU" sz="3600" dirty="0" smtClean="0"/>
              <a:t> </a:t>
            </a:r>
            <a:r>
              <a:rPr lang="ru-RU" sz="3600" dirty="0" err="1" smtClean="0"/>
              <a:t>бездэм</a:t>
            </a:r>
            <a:r>
              <a:rPr lang="ru-RU" sz="3600" dirty="0" smtClean="0"/>
              <a:t> </a:t>
            </a:r>
            <a:r>
              <a:rPr lang="ru-RU" sz="3600" dirty="0" err="1" smtClean="0"/>
              <a:t>кышетсэ</a:t>
            </a:r>
            <a:r>
              <a:rPr lang="ru-RU" sz="3600" dirty="0" smtClean="0"/>
              <a:t> </a:t>
            </a:r>
            <a:r>
              <a:rPr lang="ru-RU" sz="3600" dirty="0" err="1" smtClean="0"/>
              <a:t>керттыса</a:t>
            </a:r>
            <a:r>
              <a:rPr lang="ru-RU" sz="3600" dirty="0" smtClean="0"/>
              <a:t>, </a:t>
            </a:r>
            <a:r>
              <a:rPr lang="ru-RU" sz="3600" dirty="0" err="1" smtClean="0"/>
              <a:t>Орина</a:t>
            </a:r>
            <a:r>
              <a:rPr lang="ru-RU" sz="3600" dirty="0" smtClean="0"/>
              <a:t> </a:t>
            </a:r>
            <a:r>
              <a:rPr lang="ru-RU" sz="3600" dirty="0" err="1" smtClean="0"/>
              <a:t>ураме</a:t>
            </a:r>
            <a:r>
              <a:rPr lang="ru-RU" sz="3600" dirty="0" smtClean="0"/>
              <a:t> </a:t>
            </a:r>
            <a:r>
              <a:rPr lang="ru-RU" sz="3600" dirty="0" err="1" smtClean="0"/>
              <a:t>потиз</a:t>
            </a:r>
            <a:r>
              <a:rPr lang="ru-RU" sz="3600" dirty="0" smtClean="0"/>
              <a:t>.</a:t>
            </a:r>
          </a:p>
          <a:p>
            <a:pPr marL="0" indent="0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                </a:t>
            </a:r>
            <a:r>
              <a:rPr lang="en-US" dirty="0"/>
              <a:t>x</a:t>
            </a:r>
            <a:endParaRPr lang="ru-RU" dirty="0"/>
          </a:p>
          <a:p>
            <a:pPr algn="ctr">
              <a:buNone/>
            </a:pPr>
            <a:r>
              <a:rPr lang="ru-RU" u="wavy" dirty="0" err="1"/>
              <a:t>Аслэсьтыз</a:t>
            </a:r>
            <a:r>
              <a:rPr lang="ru-RU" u="wavy" dirty="0"/>
              <a:t> </a:t>
            </a:r>
            <a:r>
              <a:rPr lang="ru-RU" dirty="0" err="1"/>
              <a:t>кышетсэ</a:t>
            </a:r>
            <a:endParaRPr lang="ru-RU" dirty="0"/>
          </a:p>
          <a:p>
            <a:pPr algn="ctr">
              <a:buNone/>
            </a:pPr>
            <a:r>
              <a:rPr lang="en-US" dirty="0"/>
              <a:t>	</a:t>
            </a:r>
            <a:r>
              <a:rPr lang="ru-RU" dirty="0"/>
              <a:t>              </a:t>
            </a:r>
            <a:r>
              <a:rPr lang="en-US" dirty="0"/>
              <a:t>x</a:t>
            </a:r>
            <a:endParaRPr lang="ru-RU" dirty="0"/>
          </a:p>
          <a:p>
            <a:pPr algn="ctr">
              <a:buNone/>
            </a:pPr>
            <a:r>
              <a:rPr lang="ru-RU" u="wavy" dirty="0" err="1"/>
              <a:t>Бездэм</a:t>
            </a:r>
            <a:r>
              <a:rPr lang="ru-RU" dirty="0"/>
              <a:t> </a:t>
            </a:r>
            <a:r>
              <a:rPr lang="ru-RU" dirty="0" err="1"/>
              <a:t>кышетсэ</a:t>
            </a:r>
            <a:endParaRPr lang="ru-RU" dirty="0"/>
          </a:p>
          <a:p>
            <a:pPr>
              <a:buNone/>
            </a:pPr>
            <a:endParaRPr lang="ru-RU" dirty="0"/>
          </a:p>
          <a:p>
            <a:endParaRPr lang="ru-RU" dirty="0" smtClean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10800000">
            <a:off x="3643306" y="3714752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4822827" y="3892553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3465505" y="3892553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rot="10800000">
            <a:off x="3714744" y="4929198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>
            <a:off x="4894265" y="5106999"/>
            <a:ext cx="35719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>
            <a:off x="3536943" y="5106999"/>
            <a:ext cx="35719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Мае определение </a:t>
            </a:r>
            <a:r>
              <a:rPr lang="ru-RU" dirty="0" err="1" smtClean="0"/>
              <a:t>шуо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i="1" dirty="0" smtClean="0"/>
              <a:t>Определение – </a:t>
            </a:r>
            <a:r>
              <a:rPr lang="ru-RU" sz="3600" b="1" i="1" dirty="0" err="1" smtClean="0"/>
              <a:t>предложенилэн</a:t>
            </a:r>
            <a:r>
              <a:rPr lang="ru-RU" sz="3600" b="1" i="1" dirty="0" smtClean="0"/>
              <a:t> сыче второстепенной </a:t>
            </a:r>
            <a:r>
              <a:rPr lang="ru-RU" sz="3600" b="1" i="1" dirty="0" err="1" smtClean="0"/>
              <a:t>членэз</a:t>
            </a:r>
            <a:r>
              <a:rPr lang="ru-RU" sz="3600" b="1" i="1" dirty="0" smtClean="0"/>
              <a:t>, </a:t>
            </a:r>
            <a:r>
              <a:rPr lang="ru-RU" sz="3600" b="1" i="1" dirty="0" err="1" smtClean="0"/>
              <a:t>кудиз</a:t>
            </a:r>
            <a:r>
              <a:rPr lang="ru-RU" sz="3600" b="1" i="1" dirty="0" smtClean="0"/>
              <a:t> </a:t>
            </a:r>
            <a:r>
              <a:rPr lang="ru-RU" sz="3600" b="1" i="1" dirty="0" err="1" smtClean="0"/>
              <a:t>кыче</a:t>
            </a:r>
            <a:r>
              <a:rPr lang="ru-RU" sz="3600" b="1" i="1" dirty="0" smtClean="0"/>
              <a:t>? </a:t>
            </a:r>
            <a:r>
              <a:rPr lang="ru-RU" sz="3600" b="1" i="1" dirty="0" err="1" smtClean="0"/>
              <a:t>кычеез</a:t>
            </a:r>
            <a:r>
              <a:rPr lang="ru-RU" sz="3600" b="1" i="1" dirty="0" smtClean="0"/>
              <a:t>? </a:t>
            </a:r>
            <a:r>
              <a:rPr lang="ru-RU" sz="3600" b="1" i="1" dirty="0" err="1" smtClean="0"/>
              <a:t>коняетиез</a:t>
            </a:r>
            <a:r>
              <a:rPr lang="ru-RU" sz="3600" b="1" i="1" dirty="0" smtClean="0"/>
              <a:t>? </a:t>
            </a:r>
            <a:r>
              <a:rPr lang="ru-RU" sz="3600" b="1" i="1" dirty="0" err="1" smtClean="0"/>
              <a:t>кинлэн</a:t>
            </a:r>
            <a:r>
              <a:rPr lang="ru-RU" sz="3600" b="1" i="1" dirty="0" smtClean="0"/>
              <a:t>? </a:t>
            </a:r>
            <a:r>
              <a:rPr lang="ru-RU" sz="3600" b="1" i="1" dirty="0" err="1" smtClean="0"/>
              <a:t>малэн</a:t>
            </a:r>
            <a:r>
              <a:rPr lang="ru-RU" sz="3600" b="1" i="1" dirty="0" smtClean="0"/>
              <a:t>? </a:t>
            </a:r>
            <a:r>
              <a:rPr lang="ru-RU" sz="3600" b="1" i="1" dirty="0" err="1" smtClean="0"/>
              <a:t>кудиз</a:t>
            </a:r>
            <a:r>
              <a:rPr lang="ru-RU" sz="3600" b="1" i="1" dirty="0" smtClean="0"/>
              <a:t>? </a:t>
            </a:r>
            <a:r>
              <a:rPr lang="ru-RU" sz="3600" b="1" i="1" dirty="0" err="1" smtClean="0"/>
              <a:t>кытысь</a:t>
            </a:r>
            <a:r>
              <a:rPr lang="ru-RU" sz="3600" b="1" i="1" dirty="0" smtClean="0"/>
              <a:t>? </a:t>
            </a:r>
            <a:r>
              <a:rPr lang="ru-RU" sz="3600" b="1" i="1" dirty="0" err="1" smtClean="0"/>
              <a:t>кытысез</a:t>
            </a:r>
            <a:r>
              <a:rPr lang="ru-RU" sz="3600" b="1" i="1" dirty="0" smtClean="0"/>
              <a:t>? </a:t>
            </a:r>
            <a:r>
              <a:rPr lang="ru-RU" sz="3600" b="1" i="1" dirty="0" err="1" smtClean="0"/>
              <a:t>юанъёслы</a:t>
            </a:r>
            <a:r>
              <a:rPr lang="ru-RU" sz="3600" b="1" i="1" dirty="0" smtClean="0"/>
              <a:t> вера.</a:t>
            </a:r>
            <a:endParaRPr lang="ru-RU" sz="3600" dirty="0" smtClean="0"/>
          </a:p>
          <a:p>
            <a:endParaRPr lang="ru-RU" sz="36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Заголовок 44"/>
          <p:cNvSpPr>
            <a:spLocks noGrp="1"/>
          </p:cNvSpPr>
          <p:nvPr>
            <p:ph type="title"/>
          </p:nvPr>
        </p:nvSpPr>
        <p:spPr>
          <a:xfrm>
            <a:off x="685800" y="214290"/>
            <a:ext cx="7772400" cy="500066"/>
          </a:xfrm>
        </p:spPr>
        <p:txBody>
          <a:bodyPr>
            <a:noAutofit/>
          </a:bodyPr>
          <a:lstStyle/>
          <a:p>
            <a:r>
              <a:rPr lang="ru-RU" sz="3600" dirty="0" err="1" smtClean="0"/>
              <a:t>Кыче</a:t>
            </a:r>
            <a:r>
              <a:rPr lang="ru-RU" sz="3600" dirty="0" smtClean="0"/>
              <a:t> </a:t>
            </a:r>
            <a:r>
              <a:rPr lang="ru-RU" sz="3600" dirty="0" err="1" smtClean="0"/>
              <a:t>определениос</a:t>
            </a:r>
            <a:r>
              <a:rPr lang="ru-RU" sz="3600" dirty="0" smtClean="0"/>
              <a:t> </a:t>
            </a:r>
            <a:r>
              <a:rPr lang="ru-RU" sz="3600" dirty="0" err="1" smtClean="0"/>
              <a:t>луо</a:t>
            </a:r>
            <a:r>
              <a:rPr lang="ru-RU" sz="3600" dirty="0" smtClean="0"/>
              <a:t>?</a:t>
            </a:r>
            <a:endParaRPr lang="ru-RU" sz="3600" dirty="0"/>
          </a:p>
        </p:txBody>
      </p:sp>
      <p:sp>
        <p:nvSpPr>
          <p:cNvPr id="46" name="Содержимое 4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grpSp>
        <p:nvGrpSpPr>
          <p:cNvPr id="5" name="Group 9"/>
          <p:cNvGrpSpPr>
            <a:grpSpLocks/>
          </p:cNvGrpSpPr>
          <p:nvPr/>
        </p:nvGrpSpPr>
        <p:grpSpPr bwMode="auto">
          <a:xfrm>
            <a:off x="3071802" y="785794"/>
            <a:ext cx="3643338" cy="1214446"/>
            <a:chOff x="1997" y="1314"/>
            <a:chExt cx="1889" cy="1009"/>
          </a:xfrm>
        </p:grpSpPr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1997" y="1404"/>
              <a:ext cx="1889" cy="919"/>
              <a:chOff x="1973" y="1027"/>
              <a:chExt cx="1926" cy="937"/>
            </a:xfrm>
          </p:grpSpPr>
          <p:sp>
            <p:nvSpPr>
              <p:cNvPr id="11" name="Oval 11"/>
              <p:cNvSpPr>
                <a:spLocks noChangeArrowheads="1"/>
              </p:cNvSpPr>
              <p:nvPr/>
            </p:nvSpPr>
            <p:spPr bwMode="gray">
              <a:xfrm>
                <a:off x="1994" y="105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/>
                  </a:gs>
                  <a:gs pos="100000">
                    <a:schemeClr val="hlink">
                      <a:gamma/>
                      <a:shade val="48627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sz="2000"/>
              </a:p>
            </p:txBody>
          </p:sp>
          <p:sp>
            <p:nvSpPr>
              <p:cNvPr id="12" name="Oval 12"/>
              <p:cNvSpPr>
                <a:spLocks noChangeArrowheads="1"/>
              </p:cNvSpPr>
              <p:nvPr/>
            </p:nvSpPr>
            <p:spPr bwMode="gray">
              <a:xfrm>
                <a:off x="1973" y="1027"/>
                <a:ext cx="1905" cy="907"/>
              </a:xfrm>
              <a:prstGeom prst="ellipse">
                <a:avLst/>
              </a:prstGeom>
              <a:gradFill rotWithShape="1">
                <a:gsLst>
                  <a:gs pos="0">
                    <a:schemeClr val="hlink">
                      <a:gamma/>
                      <a:tint val="44314"/>
                      <a:invGamma/>
                    </a:schemeClr>
                  </a:gs>
                  <a:gs pos="100000">
                    <a:schemeClr val="hlink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 sz="2000"/>
              </a:p>
            </p:txBody>
          </p:sp>
        </p:grpSp>
        <p:sp>
          <p:nvSpPr>
            <p:cNvPr id="7" name="Oval 13"/>
            <p:cNvSpPr>
              <a:spLocks noChangeArrowheads="1"/>
            </p:cNvSpPr>
            <p:nvPr/>
          </p:nvSpPr>
          <p:spPr bwMode="gray">
            <a:xfrm>
              <a:off x="2086" y="1314"/>
              <a:ext cx="1691" cy="845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46275"/>
                    <a:invGamma/>
                  </a:schemeClr>
                </a:gs>
                <a:gs pos="100000">
                  <a:schemeClr val="accent1"/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000"/>
            </a:p>
          </p:txBody>
        </p:sp>
        <p:sp>
          <p:nvSpPr>
            <p:cNvPr id="8" name="Oval 14"/>
            <p:cNvSpPr>
              <a:spLocks noChangeArrowheads="1"/>
            </p:cNvSpPr>
            <p:nvPr/>
          </p:nvSpPr>
          <p:spPr bwMode="gray">
            <a:xfrm>
              <a:off x="2108" y="1319"/>
              <a:ext cx="1650" cy="8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alpha val="0"/>
                  </a:schemeClr>
                </a:gs>
                <a:gs pos="100000">
                  <a:schemeClr val="accent1">
                    <a:gamma/>
                    <a:tint val="34902"/>
                    <a:invGamma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000"/>
            </a:p>
          </p:txBody>
        </p:sp>
        <p:sp>
          <p:nvSpPr>
            <p:cNvPr id="9" name="Oval 15"/>
            <p:cNvSpPr>
              <a:spLocks noChangeArrowheads="1"/>
            </p:cNvSpPr>
            <p:nvPr/>
          </p:nvSpPr>
          <p:spPr bwMode="gray">
            <a:xfrm>
              <a:off x="2125" y="1327"/>
              <a:ext cx="1570" cy="770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shade val="79216"/>
                    <a:invGamma/>
                  </a:schemeClr>
                </a:gs>
                <a:gs pos="100000">
                  <a:schemeClr val="accent1">
                    <a:alpha val="4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000"/>
            </a:p>
          </p:txBody>
        </p:sp>
        <p:sp>
          <p:nvSpPr>
            <p:cNvPr id="10" name="Oval 16"/>
            <p:cNvSpPr>
              <a:spLocks noChangeArrowheads="1"/>
            </p:cNvSpPr>
            <p:nvPr/>
          </p:nvSpPr>
          <p:spPr bwMode="gray">
            <a:xfrm>
              <a:off x="2208" y="1344"/>
              <a:ext cx="1382" cy="624"/>
            </a:xfrm>
            <a:prstGeom prst="ellipse">
              <a:avLst/>
            </a:prstGeom>
            <a:gradFill rotWithShape="1">
              <a:gsLst>
                <a:gs pos="0">
                  <a:schemeClr val="accent1">
                    <a:gamma/>
                    <a:tint val="0"/>
                    <a:invGamma/>
                  </a:schemeClr>
                </a:gs>
                <a:gs pos="100000">
                  <a:schemeClr val="accent1">
                    <a:alpha val="38000"/>
                  </a:schemeClr>
                </a:gs>
              </a:gsLst>
              <a:lin ang="2700000" scaled="1"/>
            </a:gradFill>
            <a:ln w="9525" algn="ctr">
              <a:noFill/>
              <a:round/>
              <a:headEnd/>
              <a:tailEnd/>
            </a:ln>
            <a:effectLst/>
          </p:spPr>
          <p:txBody>
            <a:bodyPr vert="eaVert" wrap="none" anchor="ctr"/>
            <a:lstStyle/>
            <a:p>
              <a:endParaRPr lang="ru-RU" sz="2000"/>
            </a:p>
          </p:txBody>
        </p:sp>
      </p:grpSp>
      <p:sp>
        <p:nvSpPr>
          <p:cNvPr id="21" name="AutoShape 4"/>
          <p:cNvSpPr>
            <a:spLocks noChangeArrowheads="1"/>
          </p:cNvSpPr>
          <p:nvPr/>
        </p:nvSpPr>
        <p:spPr bwMode="auto">
          <a:xfrm>
            <a:off x="357158" y="2214554"/>
            <a:ext cx="2286000" cy="1500198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26" name="AutoShape 4"/>
          <p:cNvSpPr>
            <a:spLocks noChangeArrowheads="1"/>
          </p:cNvSpPr>
          <p:nvPr/>
        </p:nvSpPr>
        <p:spPr bwMode="auto">
          <a:xfrm>
            <a:off x="5857884" y="4357694"/>
            <a:ext cx="2286000" cy="1643074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27" name="AutoShape 4"/>
          <p:cNvSpPr>
            <a:spLocks noChangeArrowheads="1"/>
          </p:cNvSpPr>
          <p:nvPr/>
        </p:nvSpPr>
        <p:spPr bwMode="auto">
          <a:xfrm>
            <a:off x="1142976" y="4357694"/>
            <a:ext cx="2286000" cy="1643074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28" name="AutoShape 4"/>
          <p:cNvSpPr>
            <a:spLocks noChangeArrowheads="1"/>
          </p:cNvSpPr>
          <p:nvPr/>
        </p:nvSpPr>
        <p:spPr bwMode="auto">
          <a:xfrm>
            <a:off x="6357950" y="2143116"/>
            <a:ext cx="2286000" cy="1428760"/>
          </a:xfrm>
          <a:prstGeom prst="roundRect">
            <a:avLst>
              <a:gd name="adj" fmla="val 16667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ru-RU">
              <a:latin typeface="Verdana" pitchFamily="34" charset="0"/>
            </a:endParaRPr>
          </a:p>
        </p:txBody>
      </p:sp>
      <p:sp>
        <p:nvSpPr>
          <p:cNvPr id="29" name="Freeform 6"/>
          <p:cNvSpPr>
            <a:spLocks/>
          </p:cNvSpPr>
          <p:nvPr/>
        </p:nvSpPr>
        <p:spPr bwMode="gray">
          <a:xfrm>
            <a:off x="2786050" y="2143116"/>
            <a:ext cx="1357322" cy="857256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1" name="Freeform 8"/>
          <p:cNvSpPr>
            <a:spLocks/>
          </p:cNvSpPr>
          <p:nvPr/>
        </p:nvSpPr>
        <p:spPr bwMode="gray">
          <a:xfrm flipH="1">
            <a:off x="5429256" y="2071678"/>
            <a:ext cx="831849" cy="1071570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3929058" y="1071546"/>
            <a:ext cx="2071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определение</a:t>
            </a:r>
            <a:endParaRPr lang="ru-RU" sz="2400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500034" y="2285992"/>
            <a:ext cx="19288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волскем</a:t>
            </a:r>
            <a:r>
              <a:rPr lang="ru-RU" dirty="0" smtClean="0"/>
              <a:t> (</a:t>
            </a:r>
            <a:r>
              <a:rPr lang="ru-RU" dirty="0" err="1" smtClean="0"/>
              <a:t>куспазы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err="1" smtClean="0"/>
              <a:t>герзаськем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err="1" smtClean="0"/>
              <a:t>кылъёсын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err="1" smtClean="0"/>
              <a:t>определениос</a:t>
            </a:r>
            <a:endParaRPr lang="ru-RU" dirty="0"/>
          </a:p>
        </p:txBody>
      </p:sp>
      <p:sp>
        <p:nvSpPr>
          <p:cNvPr id="34" name="Прямоугольник 33"/>
          <p:cNvSpPr/>
          <p:nvPr/>
        </p:nvSpPr>
        <p:spPr>
          <a:xfrm>
            <a:off x="6500826" y="2357430"/>
            <a:ext cx="192882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 smtClean="0"/>
              <a:t>волскымтэ</a:t>
            </a:r>
            <a:r>
              <a:rPr lang="ru-RU" dirty="0" smtClean="0"/>
              <a:t> (</a:t>
            </a:r>
            <a:r>
              <a:rPr lang="ru-RU" dirty="0" err="1" smtClean="0"/>
              <a:t>одиг</a:t>
            </a:r>
            <a:r>
              <a:rPr lang="ru-RU" dirty="0" smtClean="0"/>
              <a:t> </a:t>
            </a:r>
            <a:r>
              <a:rPr lang="ru-RU" dirty="0" err="1" smtClean="0"/>
              <a:t>кылын</a:t>
            </a:r>
            <a:r>
              <a:rPr lang="ru-RU" dirty="0" smtClean="0"/>
              <a:t> верам </a:t>
            </a:r>
            <a:r>
              <a:rPr lang="ru-RU" dirty="0" err="1" smtClean="0"/>
              <a:t>определениос</a:t>
            </a:r>
            <a:endParaRPr lang="ru-RU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1214414" y="4572008"/>
            <a:ext cx="192882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однородной (</a:t>
            </a:r>
            <a:r>
              <a:rPr lang="ru-RU" dirty="0" err="1" smtClean="0"/>
              <a:t>предметэз</a:t>
            </a:r>
            <a:r>
              <a:rPr lang="ru-RU" dirty="0" smtClean="0"/>
              <a:t> </a:t>
            </a:r>
            <a:r>
              <a:rPr lang="ru-RU" dirty="0" err="1" smtClean="0"/>
              <a:t>одиг</a:t>
            </a:r>
            <a:r>
              <a:rPr lang="ru-RU" dirty="0" smtClean="0"/>
              <a:t> </a:t>
            </a:r>
            <a:r>
              <a:rPr lang="ru-RU" b="1" dirty="0" err="1" smtClean="0"/>
              <a:t>ласянь</a:t>
            </a:r>
            <a:r>
              <a:rPr lang="ru-RU" b="1" dirty="0" smtClean="0"/>
              <a:t> </a:t>
            </a:r>
            <a:r>
              <a:rPr lang="ru-RU" dirty="0" err="1" smtClean="0"/>
              <a:t>возьматэ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6000760" y="4429132"/>
            <a:ext cx="200026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однородной </a:t>
            </a:r>
            <a:r>
              <a:rPr lang="ru-RU" dirty="0" err="1" smtClean="0"/>
              <a:t>луисьтэм</a:t>
            </a:r>
            <a:r>
              <a:rPr lang="ru-RU" dirty="0" smtClean="0"/>
              <a:t> (</a:t>
            </a:r>
            <a:r>
              <a:rPr lang="ru-RU" dirty="0" err="1" smtClean="0"/>
              <a:t>предметэз</a:t>
            </a:r>
            <a:r>
              <a:rPr lang="ru-RU" dirty="0" smtClean="0"/>
              <a:t> </a:t>
            </a:r>
            <a:r>
              <a:rPr lang="ru-RU" dirty="0" err="1" smtClean="0"/>
              <a:t>портэм</a:t>
            </a:r>
            <a:r>
              <a:rPr lang="ru-RU" dirty="0" smtClean="0"/>
              <a:t> </a:t>
            </a:r>
            <a:r>
              <a:rPr lang="ru-RU" dirty="0" err="1" smtClean="0"/>
              <a:t>ласянь</a:t>
            </a:r>
            <a:r>
              <a:rPr lang="ru-RU" dirty="0" smtClean="0"/>
              <a:t> </a:t>
            </a:r>
            <a:r>
              <a:rPr lang="ru-RU" dirty="0" err="1" smtClean="0"/>
              <a:t>возьмато</a:t>
            </a:r>
            <a:r>
              <a:rPr lang="ru-RU" dirty="0" smtClean="0"/>
              <a:t>)</a:t>
            </a:r>
            <a:endParaRPr lang="ru-RU" dirty="0"/>
          </a:p>
        </p:txBody>
      </p:sp>
      <p:sp>
        <p:nvSpPr>
          <p:cNvPr id="42" name="Freeform 6"/>
          <p:cNvSpPr>
            <a:spLocks/>
          </p:cNvSpPr>
          <p:nvPr/>
        </p:nvSpPr>
        <p:spPr bwMode="gray">
          <a:xfrm rot="19423691">
            <a:off x="2828591" y="2525585"/>
            <a:ext cx="2307989" cy="1624285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3" name="Freeform 8"/>
          <p:cNvSpPr>
            <a:spLocks/>
          </p:cNvSpPr>
          <p:nvPr/>
        </p:nvSpPr>
        <p:spPr bwMode="gray">
          <a:xfrm rot="2108707" flipH="1">
            <a:off x="4485430" y="2462398"/>
            <a:ext cx="1927139" cy="1798737"/>
          </a:xfrm>
          <a:custGeom>
            <a:avLst/>
            <a:gdLst/>
            <a:ahLst/>
            <a:cxnLst>
              <a:cxn ang="0">
                <a:pos x="580" y="0"/>
              </a:cxn>
              <a:cxn ang="0">
                <a:pos x="578" y="90"/>
              </a:cxn>
              <a:cxn ang="0">
                <a:pos x="568" y="174"/>
              </a:cxn>
              <a:cxn ang="0">
                <a:pos x="552" y="252"/>
              </a:cxn>
              <a:cxn ang="0">
                <a:pos x="526" y="324"/>
              </a:cxn>
              <a:cxn ang="0">
                <a:pos x="494" y="390"/>
              </a:cxn>
              <a:cxn ang="0">
                <a:pos x="452" y="450"/>
              </a:cxn>
              <a:cxn ang="0">
                <a:pos x="402" y="508"/>
              </a:cxn>
              <a:cxn ang="0">
                <a:pos x="342" y="560"/>
              </a:cxn>
              <a:cxn ang="0">
                <a:pos x="270" y="610"/>
              </a:cxn>
              <a:cxn ang="0">
                <a:pos x="188" y="656"/>
              </a:cxn>
              <a:cxn ang="0">
                <a:pos x="188" y="798"/>
              </a:cxn>
              <a:cxn ang="0">
                <a:pos x="0" y="514"/>
              </a:cxn>
              <a:cxn ang="0">
                <a:pos x="188" y="230"/>
              </a:cxn>
              <a:cxn ang="0">
                <a:pos x="188" y="372"/>
              </a:cxn>
              <a:cxn ang="0">
                <a:pos x="224" y="368"/>
              </a:cxn>
              <a:cxn ang="0">
                <a:pos x="264" y="356"/>
              </a:cxn>
              <a:cxn ang="0">
                <a:pos x="306" y="336"/>
              </a:cxn>
              <a:cxn ang="0">
                <a:pos x="348" y="310"/>
              </a:cxn>
              <a:cxn ang="0">
                <a:pos x="392" y="280"/>
              </a:cxn>
              <a:cxn ang="0">
                <a:pos x="432" y="246"/>
              </a:cxn>
              <a:cxn ang="0">
                <a:pos x="472" y="208"/>
              </a:cxn>
              <a:cxn ang="0">
                <a:pos x="506" y="166"/>
              </a:cxn>
              <a:cxn ang="0">
                <a:pos x="536" y="124"/>
              </a:cxn>
              <a:cxn ang="0">
                <a:pos x="558" y="82"/>
              </a:cxn>
              <a:cxn ang="0">
                <a:pos x="574" y="40"/>
              </a:cxn>
              <a:cxn ang="0">
                <a:pos x="578" y="0"/>
              </a:cxn>
              <a:cxn ang="0">
                <a:pos x="580" y="0"/>
              </a:cxn>
            </a:cxnLst>
            <a:rect l="0" t="0" r="r" b="b"/>
            <a:pathLst>
              <a:path w="580" h="798">
                <a:moveTo>
                  <a:pt x="580" y="0"/>
                </a:moveTo>
                <a:lnTo>
                  <a:pt x="578" y="90"/>
                </a:lnTo>
                <a:lnTo>
                  <a:pt x="568" y="174"/>
                </a:lnTo>
                <a:lnTo>
                  <a:pt x="552" y="252"/>
                </a:lnTo>
                <a:lnTo>
                  <a:pt x="526" y="324"/>
                </a:lnTo>
                <a:lnTo>
                  <a:pt x="494" y="390"/>
                </a:lnTo>
                <a:lnTo>
                  <a:pt x="452" y="450"/>
                </a:lnTo>
                <a:lnTo>
                  <a:pt x="402" y="508"/>
                </a:lnTo>
                <a:lnTo>
                  <a:pt x="342" y="560"/>
                </a:lnTo>
                <a:lnTo>
                  <a:pt x="270" y="610"/>
                </a:lnTo>
                <a:lnTo>
                  <a:pt x="188" y="656"/>
                </a:lnTo>
                <a:lnTo>
                  <a:pt x="188" y="798"/>
                </a:lnTo>
                <a:lnTo>
                  <a:pt x="0" y="514"/>
                </a:lnTo>
                <a:lnTo>
                  <a:pt x="188" y="230"/>
                </a:lnTo>
                <a:lnTo>
                  <a:pt x="188" y="372"/>
                </a:lnTo>
                <a:lnTo>
                  <a:pt x="224" y="368"/>
                </a:lnTo>
                <a:lnTo>
                  <a:pt x="264" y="356"/>
                </a:lnTo>
                <a:lnTo>
                  <a:pt x="306" y="336"/>
                </a:lnTo>
                <a:lnTo>
                  <a:pt x="348" y="310"/>
                </a:lnTo>
                <a:lnTo>
                  <a:pt x="392" y="280"/>
                </a:lnTo>
                <a:lnTo>
                  <a:pt x="432" y="246"/>
                </a:lnTo>
                <a:lnTo>
                  <a:pt x="472" y="208"/>
                </a:lnTo>
                <a:lnTo>
                  <a:pt x="506" y="166"/>
                </a:lnTo>
                <a:lnTo>
                  <a:pt x="536" y="124"/>
                </a:lnTo>
                <a:lnTo>
                  <a:pt x="558" y="82"/>
                </a:lnTo>
                <a:lnTo>
                  <a:pt x="574" y="40"/>
                </a:lnTo>
                <a:lnTo>
                  <a:pt x="578" y="0"/>
                </a:lnTo>
                <a:lnTo>
                  <a:pt x="580" y="0"/>
                </a:lnTo>
                <a:close/>
              </a:path>
            </a:pathLst>
          </a:cu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31765"/>
                  <a:invGamma/>
                </a:schemeClr>
              </a:gs>
            </a:gsLst>
            <a:lin ang="0" scaled="1"/>
          </a:gra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6" grpId="0" animBg="1"/>
      <p:bldP spid="27" grpId="0" animBg="1"/>
      <p:bldP spid="28" grpId="0" animBg="1"/>
      <p:bldP spid="34" grpId="0"/>
      <p:bldP spid="35" grpId="0"/>
      <p:bldP spid="3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914384"/>
          </a:xfrm>
        </p:spPr>
        <p:txBody>
          <a:bodyPr/>
          <a:lstStyle/>
          <a:p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2400" dirty="0" err="1" smtClean="0"/>
              <a:t>Гожтиськом</a:t>
            </a:r>
            <a:r>
              <a:rPr lang="ru-RU" sz="2400" dirty="0" smtClean="0"/>
              <a:t> </a:t>
            </a:r>
            <a:r>
              <a:rPr lang="ru-RU" sz="2400" dirty="0" err="1" smtClean="0"/>
              <a:t>предложениос</a:t>
            </a:r>
            <a:r>
              <a:rPr lang="ru-RU" sz="2400" dirty="0" smtClean="0"/>
              <a:t>, </a:t>
            </a:r>
            <a:r>
              <a:rPr lang="ru-RU" sz="2400" dirty="0" err="1" smtClean="0"/>
              <a:t>шедьтиськом</a:t>
            </a:r>
            <a:r>
              <a:rPr lang="ru-RU" sz="2400" dirty="0" smtClean="0"/>
              <a:t> </a:t>
            </a:r>
            <a:r>
              <a:rPr lang="ru-RU" sz="2400" dirty="0" err="1" smtClean="0"/>
              <a:t>определениоссэ</a:t>
            </a:r>
            <a:r>
              <a:rPr lang="ru-RU" sz="2400" dirty="0" smtClean="0"/>
              <a:t>, </a:t>
            </a:r>
            <a:r>
              <a:rPr lang="ru-RU" sz="2400" dirty="0" err="1" smtClean="0"/>
              <a:t>кулэ</a:t>
            </a:r>
            <a:r>
              <a:rPr lang="ru-RU" sz="2400" dirty="0" smtClean="0"/>
              <a:t> </a:t>
            </a:r>
            <a:r>
              <a:rPr lang="ru-RU" sz="2400" dirty="0" err="1" smtClean="0"/>
              <a:t>интыосаз</a:t>
            </a:r>
            <a:r>
              <a:rPr lang="ru-RU" sz="2400" dirty="0" smtClean="0"/>
              <a:t> </a:t>
            </a:r>
            <a:r>
              <a:rPr lang="ru-RU" sz="2400" dirty="0" err="1" smtClean="0"/>
              <a:t>пуктиськом</a:t>
            </a:r>
            <a:r>
              <a:rPr lang="ru-RU" sz="2400" dirty="0" smtClean="0"/>
              <a:t> запятой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0" hangingPunct="0">
              <a:spcBef>
                <a:spcPct val="0"/>
              </a:spcBef>
              <a:buNone/>
              <a:tabLst>
                <a:tab pos="1981200" algn="l"/>
              </a:tabLst>
            </a:pPr>
            <a:r>
              <a:rPr lang="ru-RU" dirty="0" smtClean="0">
                <a:ea typeface="Calibri" pitchFamily="34" charset="0"/>
                <a:cs typeface="Times New Roman" pitchFamily="18" charset="0"/>
              </a:rPr>
              <a:t>   </a:t>
            </a:r>
            <a:r>
              <a:rPr lang="ru-RU" dirty="0" err="1" smtClean="0">
                <a:ea typeface="Calibri" pitchFamily="34" charset="0"/>
                <a:cs typeface="Times New Roman" pitchFamily="18" charset="0"/>
              </a:rPr>
              <a:t>Сяськаосын</a:t>
            </a:r>
            <a:r>
              <a:rPr lang="ru-RU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ea typeface="Calibri" pitchFamily="34" charset="0"/>
                <a:cs typeface="Times New Roman" pitchFamily="18" charset="0"/>
              </a:rPr>
              <a:t>шукыяськись</a:t>
            </a:r>
            <a:r>
              <a:rPr lang="ru-RU" dirty="0" smtClean="0"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возь</a:t>
            </a:r>
            <a:r>
              <a:rPr lang="ru-RU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 выл </a:t>
            </a:r>
            <a:r>
              <a:rPr lang="ru-RU" dirty="0" err="1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сюлэмез</a:t>
            </a:r>
            <a:r>
              <a:rPr lang="ru-RU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шумпоттэ</a:t>
            </a:r>
            <a:r>
              <a:rPr lang="ru-RU" dirty="0" smtClean="0">
                <a:solidFill>
                  <a:srgbClr val="FFFFFF"/>
                </a:solidFill>
                <a:ea typeface="Calibri" pitchFamily="34" charset="0"/>
                <a:cs typeface="Times New Roman" pitchFamily="18" charset="0"/>
              </a:rPr>
              <a:t>.</a:t>
            </a:r>
          </a:p>
          <a:p>
            <a:pPr eaLnBrk="0" hangingPunct="0">
              <a:spcBef>
                <a:spcPct val="0"/>
              </a:spcBef>
              <a:buNone/>
              <a:tabLst>
                <a:tab pos="1981200" algn="l"/>
              </a:tabLst>
            </a:pP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Улыго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но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вырйыло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нялмыт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</a:t>
            </a:r>
            <a:r>
              <a:rPr lang="ru-RU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меч </a:t>
            </a:r>
            <a:r>
              <a:rPr lang="ru-RU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интыос</a:t>
            </a:r>
            <a:r>
              <a:rPr lang="ru-RU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Игра </a:t>
            </a:r>
            <a:r>
              <a:rPr lang="ru-RU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котырын</a:t>
            </a:r>
            <a:r>
              <a:rPr lang="ru-RU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туж</a:t>
            </a:r>
            <a:r>
              <a:rPr lang="ru-RU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трос.</a:t>
            </a:r>
          </a:p>
          <a:p>
            <a:pPr eaLnBrk="0" hangingPunct="0">
              <a:spcBef>
                <a:spcPct val="0"/>
              </a:spcBef>
              <a:buNone/>
              <a:tabLst>
                <a:tab pos="1981200" algn="l"/>
              </a:tabLst>
            </a:pPr>
            <a:r>
              <a:rPr lang="ru-RU" dirty="0" smtClean="0"/>
              <a:t>   </a:t>
            </a:r>
            <a:r>
              <a:rPr lang="ru-RU" dirty="0" err="1" smtClean="0"/>
              <a:t>Тюрагай</a:t>
            </a:r>
            <a:r>
              <a:rPr lang="ru-RU" dirty="0" smtClean="0"/>
              <a:t> </a:t>
            </a:r>
            <a:r>
              <a:rPr lang="ru-RU" dirty="0" err="1" smtClean="0"/>
              <a:t>дугдылытэк</a:t>
            </a:r>
            <a:r>
              <a:rPr lang="ru-RU" dirty="0" smtClean="0"/>
              <a:t> </a:t>
            </a:r>
            <a:r>
              <a:rPr lang="ru-RU" dirty="0" err="1" smtClean="0"/>
              <a:t>инмын</a:t>
            </a:r>
            <a:r>
              <a:rPr lang="ru-RU" dirty="0" smtClean="0"/>
              <a:t> </a:t>
            </a:r>
            <a:r>
              <a:rPr lang="ru-RU" dirty="0" err="1" smtClean="0"/>
              <a:t>кырзасез</a:t>
            </a:r>
            <a:r>
              <a:rPr lang="ru-RU" dirty="0" smtClean="0"/>
              <a:t> </a:t>
            </a:r>
            <a:r>
              <a:rPr lang="ru-RU" dirty="0" err="1" smtClean="0"/>
              <a:t>асьме</a:t>
            </a:r>
            <a:r>
              <a:rPr lang="ru-RU" dirty="0" smtClean="0"/>
              <a:t> </a:t>
            </a:r>
            <a:r>
              <a:rPr lang="ru-RU" dirty="0" err="1" smtClean="0"/>
              <a:t>улосмес</a:t>
            </a:r>
            <a:r>
              <a:rPr lang="ru-RU" dirty="0" smtClean="0"/>
              <a:t> </a:t>
            </a:r>
            <a:r>
              <a:rPr lang="ru-RU" dirty="0" err="1" smtClean="0"/>
              <a:t>шулдыртэ</a:t>
            </a:r>
            <a:r>
              <a:rPr lang="ru-RU" dirty="0" smtClean="0"/>
              <a:t>.</a:t>
            </a:r>
          </a:p>
          <a:p>
            <a:pPr eaLnBrk="0" hangingPunct="0">
              <a:spcBef>
                <a:spcPct val="0"/>
              </a:spcBef>
              <a:buNone/>
              <a:tabLst>
                <a:tab pos="1981200" algn="l"/>
              </a:tabLst>
            </a:pPr>
            <a:r>
              <a:rPr lang="ru-RU" dirty="0" smtClean="0"/>
              <a:t>   </a:t>
            </a:r>
            <a:r>
              <a:rPr lang="ru-RU" dirty="0" err="1" smtClean="0"/>
              <a:t>Нырысь</a:t>
            </a:r>
            <a:r>
              <a:rPr lang="ru-RU" dirty="0" smtClean="0"/>
              <a:t> </a:t>
            </a:r>
            <a:r>
              <a:rPr lang="ru-RU" dirty="0" err="1" smtClean="0"/>
              <a:t>ик</a:t>
            </a:r>
            <a:r>
              <a:rPr lang="ru-RU" dirty="0" smtClean="0"/>
              <a:t> </a:t>
            </a:r>
            <a:r>
              <a:rPr lang="ru-RU" dirty="0" err="1" smtClean="0"/>
              <a:t>косазы</a:t>
            </a:r>
            <a:r>
              <a:rPr lang="ru-RU" dirty="0" smtClean="0"/>
              <a:t> </a:t>
            </a:r>
            <a:r>
              <a:rPr lang="ru-RU" dirty="0" err="1" smtClean="0"/>
              <a:t>вырйыло</a:t>
            </a:r>
            <a:r>
              <a:rPr lang="ru-RU" dirty="0" smtClean="0"/>
              <a:t> </a:t>
            </a:r>
            <a:r>
              <a:rPr lang="ru-RU" dirty="0" err="1" smtClean="0"/>
              <a:t>интыос</a:t>
            </a:r>
            <a:r>
              <a:rPr lang="ru-RU" dirty="0" smtClean="0"/>
              <a:t> </a:t>
            </a:r>
            <a:r>
              <a:rPr lang="ru-RU" dirty="0" err="1" smtClean="0"/>
              <a:t>чошкытъёсыз</a:t>
            </a:r>
            <a:r>
              <a:rPr lang="ru-RU" dirty="0" smtClean="0"/>
              <a:t> но </a:t>
            </a:r>
            <a:r>
              <a:rPr lang="ru-RU" dirty="0" err="1" smtClean="0"/>
              <a:t>нюлэстэмъёсыз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414318"/>
          </a:xfrm>
        </p:spPr>
        <p:txBody>
          <a:bodyPr/>
          <a:lstStyle/>
          <a:p>
            <a:r>
              <a:rPr lang="ru-RU" b="1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54627" name="Rectangle 3"/>
          <p:cNvSpPr>
            <a:spLocks noChangeArrowheads="1"/>
          </p:cNvSpPr>
          <p:nvPr/>
        </p:nvSpPr>
        <p:spPr bwMode="auto">
          <a:xfrm>
            <a:off x="0" y="0"/>
            <a:ext cx="22955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8120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8120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85720" y="428604"/>
            <a:ext cx="8358214" cy="8248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</a:t>
            </a:r>
            <a:r>
              <a:rPr lang="ru-RU" sz="3200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endParaRPr lang="ru-RU" sz="3200" u="sng" dirty="0" smtClean="0">
              <a:solidFill>
                <a:srgbClr val="FFFF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Сяськаосын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шукыяськись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возь</a:t>
            </a: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выл </a:t>
            </a:r>
            <a:r>
              <a:rPr lang="ru-RU" sz="3200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сюлэмез</a:t>
            </a: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шумпоттэ</a:t>
            </a: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                            </a:t>
            </a:r>
            <a:r>
              <a:rPr lang="ru-RU" sz="3200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endParaRPr lang="ru-RU" sz="3200" dirty="0" smtClean="0">
              <a:solidFill>
                <a:srgbClr val="FFFF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Улыго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но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вырйыло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ru-RU" sz="3200" b="1" dirty="0" err="1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нялмыт</a:t>
            </a:r>
            <a:r>
              <a:rPr lang="ru-RU" sz="32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но меч </a:t>
            </a:r>
            <a:r>
              <a:rPr lang="ru-RU" sz="3200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интыос</a:t>
            </a: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Игра </a:t>
            </a:r>
            <a:r>
              <a:rPr lang="ru-RU" sz="3200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котырын</a:t>
            </a: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ru-RU" sz="3200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туж</a:t>
            </a: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трос.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</a:t>
            </a:r>
            <a:r>
              <a:rPr lang="ru-RU" sz="3200" dirty="0" err="1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х</a:t>
            </a:r>
            <a:endParaRPr lang="ru-RU" sz="3200" dirty="0" smtClean="0">
              <a:solidFill>
                <a:srgbClr val="FFFF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dirty="0" err="1" smtClean="0"/>
              <a:t>Тюрагай</a:t>
            </a:r>
            <a:r>
              <a:rPr lang="ru-RU" sz="3200" dirty="0" smtClean="0"/>
              <a:t>, </a:t>
            </a:r>
            <a:r>
              <a:rPr lang="ru-RU" sz="3200" dirty="0" err="1" smtClean="0">
                <a:solidFill>
                  <a:srgbClr val="FF0000"/>
                </a:solidFill>
              </a:rPr>
              <a:t>дугдылытэк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инмын</a:t>
            </a:r>
            <a:r>
              <a:rPr lang="ru-RU" sz="3200" dirty="0" smtClean="0">
                <a:solidFill>
                  <a:srgbClr val="FF0000"/>
                </a:solidFill>
              </a:rPr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кырзасез</a:t>
            </a:r>
            <a:r>
              <a:rPr lang="ru-RU" sz="3200" dirty="0" smtClean="0"/>
              <a:t>, </a:t>
            </a:r>
            <a:r>
              <a:rPr lang="ru-RU" sz="3200" dirty="0" err="1" smtClean="0"/>
              <a:t>асьме</a:t>
            </a:r>
            <a:r>
              <a:rPr lang="ru-RU" sz="3200" dirty="0" smtClean="0"/>
              <a:t> </a:t>
            </a:r>
            <a:r>
              <a:rPr lang="ru-RU" sz="3200" dirty="0" err="1" smtClean="0"/>
              <a:t>улосмес</a:t>
            </a:r>
            <a:r>
              <a:rPr lang="ru-RU" sz="3200" dirty="0" smtClean="0"/>
              <a:t> </a:t>
            </a:r>
            <a:r>
              <a:rPr lang="ru-RU" sz="3200" dirty="0" err="1" smtClean="0"/>
              <a:t>шулдыртэ</a:t>
            </a:r>
            <a:r>
              <a:rPr lang="ru-RU" sz="3200" dirty="0" smtClean="0"/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dirty="0" smtClean="0"/>
              <a:t>                                                     </a:t>
            </a:r>
            <a:r>
              <a:rPr lang="ru-RU" sz="3200" dirty="0" err="1" smtClean="0"/>
              <a:t>х</a:t>
            </a:r>
            <a:endParaRPr lang="ru-RU" sz="3200" dirty="0" smtClean="0"/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dirty="0" err="1" smtClean="0"/>
              <a:t>Нырысь</a:t>
            </a:r>
            <a:r>
              <a:rPr lang="ru-RU" sz="3200" dirty="0" smtClean="0"/>
              <a:t> </a:t>
            </a:r>
            <a:r>
              <a:rPr lang="ru-RU" sz="3200" dirty="0" err="1" smtClean="0"/>
              <a:t>ик</a:t>
            </a:r>
            <a:r>
              <a:rPr lang="ru-RU" sz="3200" dirty="0" smtClean="0"/>
              <a:t> </a:t>
            </a:r>
            <a:r>
              <a:rPr lang="ru-RU" sz="3200" dirty="0" err="1" smtClean="0"/>
              <a:t>косазы</a:t>
            </a:r>
            <a:r>
              <a:rPr lang="ru-RU" sz="3200" dirty="0" smtClean="0"/>
              <a:t> </a:t>
            </a:r>
            <a:r>
              <a:rPr lang="ru-RU" sz="3200" dirty="0" err="1" smtClean="0"/>
              <a:t>вырйыло</a:t>
            </a:r>
            <a:r>
              <a:rPr lang="ru-RU" sz="3200" dirty="0" smtClean="0"/>
              <a:t> </a:t>
            </a:r>
            <a:r>
              <a:rPr lang="ru-RU" sz="3200" dirty="0" err="1" smtClean="0"/>
              <a:t>интыос</a:t>
            </a:r>
            <a:r>
              <a:rPr lang="ru-RU" sz="3200" dirty="0" smtClean="0"/>
              <a:t> </a:t>
            </a:r>
            <a:r>
              <a:rPr lang="ru-RU" sz="3200" dirty="0" err="1" smtClean="0">
                <a:solidFill>
                  <a:srgbClr val="FF0000"/>
                </a:solidFill>
              </a:rPr>
              <a:t>чошкытъёсыз</a:t>
            </a:r>
            <a:r>
              <a:rPr lang="ru-RU" sz="3200" dirty="0" smtClean="0">
                <a:solidFill>
                  <a:srgbClr val="FF0000"/>
                </a:solidFill>
              </a:rPr>
              <a:t> но </a:t>
            </a:r>
            <a:r>
              <a:rPr lang="ru-RU" sz="3200" dirty="0" err="1" smtClean="0">
                <a:solidFill>
                  <a:srgbClr val="FF0000"/>
                </a:solidFill>
              </a:rPr>
              <a:t>нюлэстэмъёсыз</a:t>
            </a:r>
            <a:r>
              <a:rPr lang="ru-RU" sz="3200" dirty="0" smtClean="0"/>
              <a:t>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endParaRPr lang="ru-RU" sz="3200" dirty="0" smtClean="0"/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endParaRPr lang="ru-RU" sz="3200" dirty="0" smtClean="0">
              <a:solidFill>
                <a:srgbClr val="FFFFFF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                  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r>
              <a:rPr lang="ru-RU" sz="3200" dirty="0" smtClean="0">
                <a:solidFill>
                  <a:srgbClr val="FFFFFF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lang="ru-RU" sz="3200" dirty="0" smtClean="0">
              <a:solidFill>
                <a:srgbClr val="FFFFFF"/>
              </a:solidFill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81200" algn="l"/>
              </a:tabLst>
            </a:pPr>
            <a:endParaRPr lang="ru-RU" dirty="0" smtClean="0">
              <a:solidFill>
                <a:srgbClr val="FFFFFF"/>
              </a:solidFill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3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3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3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3000" fill="hold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30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3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3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000" fill="hold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30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3000" fill="hold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642910" y="785794"/>
            <a:ext cx="3429024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err="1" smtClean="0"/>
              <a:t>висъясько</a:t>
            </a:r>
            <a:endParaRPr lang="ru-RU" sz="4000" dirty="0"/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1071538" y="2357430"/>
            <a:ext cx="3071834" cy="2786082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Волскем</a:t>
            </a:r>
            <a:r>
              <a:rPr lang="ru-RU" dirty="0" smtClean="0"/>
              <a:t> (причастной оборот) но </a:t>
            </a:r>
            <a:r>
              <a:rPr lang="ru-RU" dirty="0" err="1" smtClean="0"/>
              <a:t>волскымтэ</a:t>
            </a:r>
            <a:r>
              <a:rPr lang="ru-RU" dirty="0" smtClean="0"/>
              <a:t> </a:t>
            </a:r>
            <a:r>
              <a:rPr lang="ru-RU" dirty="0" err="1" smtClean="0"/>
              <a:t>определениос</a:t>
            </a:r>
            <a:r>
              <a:rPr lang="ru-RU" dirty="0" smtClean="0"/>
              <a:t> </a:t>
            </a:r>
            <a:r>
              <a:rPr lang="ru-RU" dirty="0" err="1" smtClean="0"/>
              <a:t>валэктоно</a:t>
            </a:r>
            <a:r>
              <a:rPr lang="ru-RU" dirty="0" smtClean="0"/>
              <a:t> </a:t>
            </a:r>
            <a:r>
              <a:rPr lang="ru-RU" dirty="0" err="1" smtClean="0"/>
              <a:t>кылзы</a:t>
            </a:r>
            <a:r>
              <a:rPr lang="ru-RU" dirty="0" smtClean="0"/>
              <a:t> </a:t>
            </a:r>
            <a:r>
              <a:rPr lang="ru-RU" dirty="0" err="1" smtClean="0"/>
              <a:t>бере</a:t>
            </a:r>
            <a:r>
              <a:rPr lang="ru-RU" dirty="0" smtClean="0"/>
              <a:t> </a:t>
            </a:r>
            <a:r>
              <a:rPr lang="ru-RU" dirty="0" err="1" smtClean="0"/>
              <a:t>сылыкузы</a:t>
            </a:r>
            <a:endParaRPr lang="ru-RU" dirty="0"/>
          </a:p>
        </p:txBody>
      </p:sp>
      <p:sp>
        <p:nvSpPr>
          <p:cNvPr id="20" name="Прямоугольник с двумя скругленными противолежащими углами 19"/>
          <p:cNvSpPr/>
          <p:nvPr/>
        </p:nvSpPr>
        <p:spPr>
          <a:xfrm flipH="1">
            <a:off x="5000628" y="2285992"/>
            <a:ext cx="3143272" cy="2714644"/>
          </a:xfrm>
          <a:prstGeom prst="round2Diag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Волскем</a:t>
            </a:r>
            <a:r>
              <a:rPr lang="ru-RU" dirty="0" smtClean="0"/>
              <a:t> (причастной оборот) но </a:t>
            </a:r>
            <a:r>
              <a:rPr lang="ru-RU" dirty="0" err="1" smtClean="0"/>
              <a:t>волскымтэ</a:t>
            </a:r>
            <a:r>
              <a:rPr lang="ru-RU" dirty="0" smtClean="0"/>
              <a:t> </a:t>
            </a:r>
            <a:r>
              <a:rPr lang="ru-RU" dirty="0" err="1" smtClean="0"/>
              <a:t>определениос</a:t>
            </a:r>
            <a:r>
              <a:rPr lang="ru-RU" dirty="0" smtClean="0"/>
              <a:t> </a:t>
            </a:r>
            <a:r>
              <a:rPr lang="ru-RU" dirty="0" err="1" smtClean="0"/>
              <a:t>валэктоно</a:t>
            </a:r>
            <a:r>
              <a:rPr lang="ru-RU" dirty="0" smtClean="0"/>
              <a:t> </a:t>
            </a:r>
            <a:r>
              <a:rPr lang="ru-RU" dirty="0" err="1" smtClean="0"/>
              <a:t>кылзы</a:t>
            </a:r>
            <a:r>
              <a:rPr lang="ru-RU" dirty="0" smtClean="0"/>
              <a:t> </a:t>
            </a:r>
            <a:r>
              <a:rPr lang="ru-RU" dirty="0" err="1" smtClean="0"/>
              <a:t>азьын</a:t>
            </a:r>
            <a:r>
              <a:rPr lang="ru-RU" dirty="0" smtClean="0"/>
              <a:t> </a:t>
            </a:r>
            <a:r>
              <a:rPr lang="ru-RU" dirty="0" err="1" smtClean="0"/>
              <a:t>сылыкузы</a:t>
            </a:r>
            <a:endParaRPr lang="ru-RU" dirty="0"/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4786314" y="785794"/>
            <a:ext cx="3429024" cy="114300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err="1" smtClean="0"/>
              <a:t>уг</a:t>
            </a:r>
            <a:r>
              <a:rPr lang="ru-RU" sz="4000" dirty="0" smtClean="0"/>
              <a:t> </a:t>
            </a:r>
            <a:r>
              <a:rPr lang="ru-RU" sz="4000" dirty="0" err="1" smtClean="0"/>
              <a:t>висъясько</a:t>
            </a:r>
            <a:endParaRPr lang="ru-RU" sz="4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1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77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8" dur="770" decel="100000"/>
                                        <p:tgtEl>
                                          <p:spTgt spid="2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0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2" dur="77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19" grpId="0" animBg="1"/>
      <p:bldP spid="20" grpId="0" animBg="1"/>
      <p:bldP spid="2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14450"/>
          </a:xfrm>
        </p:spPr>
        <p:txBody>
          <a:bodyPr/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err="1" smtClean="0"/>
              <a:t>Сётэм</a:t>
            </a:r>
            <a:r>
              <a:rPr lang="ru-RU" dirty="0" smtClean="0"/>
              <a:t> </a:t>
            </a:r>
            <a:r>
              <a:rPr lang="ru-RU" dirty="0" err="1" smtClean="0"/>
              <a:t>предложениосты</a:t>
            </a:r>
            <a:r>
              <a:rPr lang="ru-RU" dirty="0" smtClean="0"/>
              <a:t> причастной </a:t>
            </a:r>
            <a:r>
              <a:rPr lang="ru-RU" dirty="0" err="1" smtClean="0"/>
              <a:t>оборотэн</a:t>
            </a:r>
            <a:r>
              <a:rPr lang="ru-RU" dirty="0" smtClean="0"/>
              <a:t> </a:t>
            </a:r>
            <a:r>
              <a:rPr lang="ru-RU" dirty="0" err="1" smtClean="0"/>
              <a:t>волмытэ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61793" name="Rectangle 1"/>
          <p:cNvSpPr>
            <a:spLocks noChangeArrowheads="1"/>
          </p:cNvSpPr>
          <p:nvPr/>
        </p:nvSpPr>
        <p:spPr bwMode="auto">
          <a:xfrm>
            <a:off x="571472" y="2000240"/>
            <a:ext cx="7929618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Зокесь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пужымъёс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данъяськыса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сыло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Интыен-интыен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векчи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куаро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писпуос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шедьыло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Югыт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тылсиос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быдэс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гуртэ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волмизы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Инбам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зор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пилемъёсын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возъямын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Батыр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пужым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выжы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уг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сётскы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сильтоллы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2">
  <a:themeElements>
    <a:clrScheme name="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_Лучи">
  <a:themeElements>
    <a:clrScheme name="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_Project Post-Mortem">
  <a:themeElements>
    <a:clrScheme name="Project Post-Mortem 1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Project Post-Mortem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ct Post-Mortem 1">
        <a:dk1>
          <a:srgbClr val="003366"/>
        </a:dk1>
        <a:lt1>
          <a:srgbClr val="FFFFFF"/>
        </a:lt1>
        <a:dk2>
          <a:srgbClr val="008080"/>
        </a:dk2>
        <a:lt2>
          <a:srgbClr val="FFCC66"/>
        </a:lt2>
        <a:accent1>
          <a:srgbClr val="3366CC"/>
        </a:accent1>
        <a:accent2>
          <a:srgbClr val="0099CC"/>
        </a:accent2>
        <a:accent3>
          <a:srgbClr val="AAC0C0"/>
        </a:accent3>
        <a:accent4>
          <a:srgbClr val="DADADA"/>
        </a:accent4>
        <a:accent5>
          <a:srgbClr val="ADB8E2"/>
        </a:accent5>
        <a:accent6>
          <a:srgbClr val="008AB9"/>
        </a:accent6>
        <a:hlink>
          <a:srgbClr val="99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Post-Mortem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Post-Mortem 4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5">
        <a:dk1>
          <a:srgbClr val="100000"/>
        </a:dk1>
        <a:lt1>
          <a:srgbClr val="FFFFFF"/>
        </a:lt1>
        <a:dk2>
          <a:srgbClr val="800000"/>
        </a:dk2>
        <a:lt2>
          <a:srgbClr val="FFCC66"/>
        </a:lt2>
        <a:accent1>
          <a:srgbClr val="003366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AAADB8"/>
        </a:accent5>
        <a:accent6>
          <a:srgbClr val="8A5C2D"/>
        </a:accent6>
        <a:hlink>
          <a:srgbClr val="336699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6">
        <a:dk1>
          <a:srgbClr val="666633"/>
        </a:dk1>
        <a:lt1>
          <a:srgbClr val="FFFFFF"/>
        </a:lt1>
        <a:dk2>
          <a:srgbClr val="CC9900"/>
        </a:dk2>
        <a:lt2>
          <a:srgbClr val="DDDDDD"/>
        </a:lt2>
        <a:accent1>
          <a:srgbClr val="CC6600"/>
        </a:accent1>
        <a:accent2>
          <a:srgbClr val="996633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8A5C2D"/>
        </a:accent6>
        <a:hlink>
          <a:srgbClr val="6633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Тема9">
  <a:themeElements>
    <a:clrScheme name="Вершина горы 5">
      <a:dk1>
        <a:srgbClr val="463416"/>
      </a:dk1>
      <a:lt1>
        <a:srgbClr val="FFFFFF"/>
      </a:lt1>
      <a:dk2>
        <a:srgbClr val="003399"/>
      </a:dk2>
      <a:lt2>
        <a:srgbClr val="E3E3FF"/>
      </a:lt2>
      <a:accent1>
        <a:srgbClr val="3399FF"/>
      </a:accent1>
      <a:accent2>
        <a:srgbClr val="33CCCC"/>
      </a:accent2>
      <a:accent3>
        <a:srgbClr val="AAADCA"/>
      </a:accent3>
      <a:accent4>
        <a:srgbClr val="DADADA"/>
      </a:accent4>
      <a:accent5>
        <a:srgbClr val="ADCAFF"/>
      </a:accent5>
      <a:accent6>
        <a:srgbClr val="2DB9B9"/>
      </a:accent6>
      <a:hlink>
        <a:srgbClr val="00FFCC"/>
      </a:hlink>
      <a:folHlink>
        <a:srgbClr val="808000"/>
      </a:folHlink>
    </a:clrScheme>
    <a:fontScheme name="Вершина горы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Вершина горы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Вершина горы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ertificate">
  <a:themeElements>
    <a:clrScheme name="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Certificate">
      <a:majorFont>
        <a:latin typeface="Arial Narrow"/>
        <a:ea typeface=""/>
        <a:cs typeface=""/>
      </a:majorFont>
      <a:minorFont>
        <a:latin typeface="Monotype Corsiv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ertificate 1">
        <a:dk1>
          <a:srgbClr val="000000"/>
        </a:dk1>
        <a:lt1>
          <a:srgbClr val="FFFFCC"/>
        </a:lt1>
        <a:dk2>
          <a:srgbClr val="333300"/>
        </a:dk2>
        <a:lt2>
          <a:srgbClr val="808000"/>
        </a:lt2>
        <a:accent1>
          <a:srgbClr val="339933"/>
        </a:accent1>
        <a:accent2>
          <a:srgbClr val="A50021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95001D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33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AD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DDDDDD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Лучи">
  <a:themeElements>
    <a:clrScheme name="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Лучи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Лучи 1">
        <a:dk1>
          <a:srgbClr val="1A006C"/>
        </a:dk1>
        <a:lt1>
          <a:srgbClr val="FFFFFF"/>
        </a:lt1>
        <a:dk2>
          <a:srgbClr val="000066"/>
        </a:dk2>
        <a:lt2>
          <a:srgbClr val="CCCCFF"/>
        </a:lt2>
        <a:accent1>
          <a:srgbClr val="0099CC"/>
        </a:accent1>
        <a:accent2>
          <a:srgbClr val="6600CC"/>
        </a:accent2>
        <a:accent3>
          <a:srgbClr val="AAAAB8"/>
        </a:accent3>
        <a:accent4>
          <a:srgbClr val="DADADA"/>
        </a:accent4>
        <a:accent5>
          <a:srgbClr val="AACAE2"/>
        </a:accent5>
        <a:accent6>
          <a:srgbClr val="5C00B9"/>
        </a:accent6>
        <a:hlink>
          <a:srgbClr val="9999FF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2">
        <a:dk1>
          <a:srgbClr val="000080"/>
        </a:dk1>
        <a:lt1>
          <a:srgbClr val="FFFFFF"/>
        </a:lt1>
        <a:dk2>
          <a:srgbClr val="000099"/>
        </a:dk2>
        <a:lt2>
          <a:srgbClr val="FFFFFF"/>
        </a:lt2>
        <a:accent1>
          <a:srgbClr val="3366FF"/>
        </a:accent1>
        <a:accent2>
          <a:srgbClr val="7B46D0"/>
        </a:accent2>
        <a:accent3>
          <a:srgbClr val="AAAACA"/>
        </a:accent3>
        <a:accent4>
          <a:srgbClr val="DADADA"/>
        </a:accent4>
        <a:accent5>
          <a:srgbClr val="ADB8FF"/>
        </a:accent5>
        <a:accent6>
          <a:srgbClr val="6F3FBC"/>
        </a:accent6>
        <a:hlink>
          <a:srgbClr val="86D1EC"/>
        </a:hlink>
        <a:folHlink>
          <a:srgbClr val="45C98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3">
        <a:dk1>
          <a:srgbClr val="3F4873"/>
        </a:dk1>
        <a:lt1>
          <a:srgbClr val="FFFFFF"/>
        </a:lt1>
        <a:dk2>
          <a:srgbClr val="4F598D"/>
        </a:dk2>
        <a:lt2>
          <a:srgbClr val="CCECFF"/>
        </a:lt2>
        <a:accent1>
          <a:srgbClr val="0099CC"/>
        </a:accent1>
        <a:accent2>
          <a:srgbClr val="4C8470"/>
        </a:accent2>
        <a:accent3>
          <a:srgbClr val="B2B5C5"/>
        </a:accent3>
        <a:accent4>
          <a:srgbClr val="DADADA"/>
        </a:accent4>
        <a:accent5>
          <a:srgbClr val="AACAE2"/>
        </a:accent5>
        <a:accent6>
          <a:srgbClr val="447765"/>
        </a:accent6>
        <a:hlink>
          <a:srgbClr val="99CC00"/>
        </a:hlink>
        <a:folHlink>
          <a:srgbClr val="96A4C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4">
        <a:dk1>
          <a:srgbClr val="006E6B"/>
        </a:dk1>
        <a:lt1>
          <a:srgbClr val="FFFFFF"/>
        </a:lt1>
        <a:dk2>
          <a:srgbClr val="008080"/>
        </a:dk2>
        <a:lt2>
          <a:srgbClr val="E2EFCD"/>
        </a:lt2>
        <a:accent1>
          <a:srgbClr val="33CCCC"/>
        </a:accent1>
        <a:accent2>
          <a:srgbClr val="6352B8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5949A6"/>
        </a:accent6>
        <a:hlink>
          <a:srgbClr val="CCFFFF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5">
        <a:dk1>
          <a:srgbClr val="48562C"/>
        </a:dk1>
        <a:lt1>
          <a:srgbClr val="FFFFFF"/>
        </a:lt1>
        <a:dk2>
          <a:srgbClr val="546434"/>
        </a:dk2>
        <a:lt2>
          <a:srgbClr val="FFFFCC"/>
        </a:lt2>
        <a:accent1>
          <a:srgbClr val="7B8A6E"/>
        </a:accent1>
        <a:accent2>
          <a:srgbClr val="527C3A"/>
        </a:accent2>
        <a:accent3>
          <a:srgbClr val="B3B8AE"/>
        </a:accent3>
        <a:accent4>
          <a:srgbClr val="DADADA"/>
        </a:accent4>
        <a:accent5>
          <a:srgbClr val="BFC4BA"/>
        </a:accent5>
        <a:accent6>
          <a:srgbClr val="497034"/>
        </a:accent6>
        <a:hlink>
          <a:srgbClr val="55B55E"/>
        </a:hlink>
        <a:folHlink>
          <a:srgbClr val="85B3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6">
        <a:dk1>
          <a:srgbClr val="96B29E"/>
        </a:dk1>
        <a:lt1>
          <a:srgbClr val="FFFFFF"/>
        </a:lt1>
        <a:dk2>
          <a:srgbClr val="A5BDAC"/>
        </a:dk2>
        <a:lt2>
          <a:srgbClr val="FFFFCC"/>
        </a:lt2>
        <a:accent1>
          <a:srgbClr val="4E8880"/>
        </a:accent1>
        <a:accent2>
          <a:srgbClr val="2F71B9"/>
        </a:accent2>
        <a:accent3>
          <a:srgbClr val="CFDBD2"/>
        </a:accent3>
        <a:accent4>
          <a:srgbClr val="DADADA"/>
        </a:accent4>
        <a:accent5>
          <a:srgbClr val="B2C3C0"/>
        </a:accent5>
        <a:accent6>
          <a:srgbClr val="2A66A7"/>
        </a:accent6>
        <a:hlink>
          <a:srgbClr val="9DC0E7"/>
        </a:hlink>
        <a:folHlink>
          <a:srgbClr val="54CA8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7">
        <a:dk1>
          <a:srgbClr val="D49C00"/>
        </a:dk1>
        <a:lt1>
          <a:srgbClr val="FFFFFF"/>
        </a:lt1>
        <a:dk2>
          <a:srgbClr val="CC9900"/>
        </a:dk2>
        <a:lt2>
          <a:srgbClr val="CEBD40"/>
        </a:lt2>
        <a:accent1>
          <a:srgbClr val="CC6600"/>
        </a:accent1>
        <a:accent2>
          <a:srgbClr val="808000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737300"/>
        </a:accent6>
        <a:hlink>
          <a:srgbClr val="FF99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8">
        <a:dk1>
          <a:srgbClr val="881700"/>
        </a:dk1>
        <a:lt1>
          <a:srgbClr val="FAF9E6"/>
        </a:lt1>
        <a:dk2>
          <a:srgbClr val="990000"/>
        </a:dk2>
        <a:lt2>
          <a:srgbClr val="EADC78"/>
        </a:lt2>
        <a:accent1>
          <a:srgbClr val="FF6600"/>
        </a:accent1>
        <a:accent2>
          <a:srgbClr val="B86D52"/>
        </a:accent2>
        <a:accent3>
          <a:srgbClr val="CAAAAA"/>
        </a:accent3>
        <a:accent4>
          <a:srgbClr val="D6D5C4"/>
        </a:accent4>
        <a:accent5>
          <a:srgbClr val="FFB8AA"/>
        </a:accent5>
        <a:accent6>
          <a:srgbClr val="A66249"/>
        </a:accent6>
        <a:hlink>
          <a:srgbClr val="D78D15"/>
        </a:hlink>
        <a:folHlink>
          <a:srgbClr val="C6B37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Лучи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E6F5F6"/>
        </a:accent1>
        <a:accent2>
          <a:srgbClr val="A5E1A8"/>
        </a:accent2>
        <a:accent3>
          <a:srgbClr val="FFFFFF"/>
        </a:accent3>
        <a:accent4>
          <a:srgbClr val="000000"/>
        </a:accent4>
        <a:accent5>
          <a:srgbClr val="F0F9FA"/>
        </a:accent5>
        <a:accent6>
          <a:srgbClr val="95CC98"/>
        </a:accent6>
        <a:hlink>
          <a:srgbClr val="5B00B6"/>
        </a:hlink>
        <a:folHlink>
          <a:srgbClr val="34988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roject Post-Mortem">
  <a:themeElements>
    <a:clrScheme name="Project Post-Mortem 1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Project Post-Mortem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roject Post-Mortem 1">
        <a:dk1>
          <a:srgbClr val="003366"/>
        </a:dk1>
        <a:lt1>
          <a:srgbClr val="FFFFFF"/>
        </a:lt1>
        <a:dk2>
          <a:srgbClr val="008080"/>
        </a:dk2>
        <a:lt2>
          <a:srgbClr val="FFCC66"/>
        </a:lt2>
        <a:accent1>
          <a:srgbClr val="3366CC"/>
        </a:accent1>
        <a:accent2>
          <a:srgbClr val="0099CC"/>
        </a:accent2>
        <a:accent3>
          <a:srgbClr val="AAC0C0"/>
        </a:accent3>
        <a:accent4>
          <a:srgbClr val="DADADA"/>
        </a:accent4>
        <a:accent5>
          <a:srgbClr val="ADB8E2"/>
        </a:accent5>
        <a:accent6>
          <a:srgbClr val="008AB9"/>
        </a:accent6>
        <a:hlink>
          <a:srgbClr val="99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2">
        <a:dk1>
          <a:srgbClr val="4D4D4D"/>
        </a:dk1>
        <a:lt1>
          <a:srgbClr val="D6EFD0"/>
        </a:lt1>
        <a:dk2>
          <a:srgbClr val="336699"/>
        </a:dk2>
        <a:lt2>
          <a:srgbClr val="65B5D1"/>
        </a:lt2>
        <a:accent1>
          <a:srgbClr val="9BB9C3"/>
        </a:accent1>
        <a:accent2>
          <a:srgbClr val="99CCFF"/>
        </a:accent2>
        <a:accent3>
          <a:srgbClr val="E8F6E4"/>
        </a:accent3>
        <a:accent4>
          <a:srgbClr val="404040"/>
        </a:accent4>
        <a:accent5>
          <a:srgbClr val="CBD9DE"/>
        </a:accent5>
        <a:accent6>
          <a:srgbClr val="8AB9E7"/>
        </a:accent6>
        <a:hlink>
          <a:srgbClr val="009999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Post-Mortem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5F5F5F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ject Post-Mortem 4">
        <a:dk1>
          <a:srgbClr val="003300"/>
        </a:dk1>
        <a:lt1>
          <a:srgbClr val="FFFFFF"/>
        </a:lt1>
        <a:dk2>
          <a:srgbClr val="336600"/>
        </a:dk2>
        <a:lt2>
          <a:srgbClr val="FFCC66"/>
        </a:lt2>
        <a:accent1>
          <a:srgbClr val="996633"/>
        </a:accent1>
        <a:accent2>
          <a:srgbClr val="0099CC"/>
        </a:accent2>
        <a:accent3>
          <a:srgbClr val="ADB8AA"/>
        </a:accent3>
        <a:accent4>
          <a:srgbClr val="DADADA"/>
        </a:accent4>
        <a:accent5>
          <a:srgbClr val="CAB8AD"/>
        </a:accent5>
        <a:accent6>
          <a:srgbClr val="008AB9"/>
        </a:accent6>
        <a:hlink>
          <a:srgbClr val="FF9933"/>
        </a:hlink>
        <a:folHlink>
          <a:srgbClr val="00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5">
        <a:dk1>
          <a:srgbClr val="100000"/>
        </a:dk1>
        <a:lt1>
          <a:srgbClr val="FFFFFF"/>
        </a:lt1>
        <a:dk2>
          <a:srgbClr val="800000"/>
        </a:dk2>
        <a:lt2>
          <a:srgbClr val="FFCC66"/>
        </a:lt2>
        <a:accent1>
          <a:srgbClr val="003366"/>
        </a:accent1>
        <a:accent2>
          <a:srgbClr val="996633"/>
        </a:accent2>
        <a:accent3>
          <a:srgbClr val="C0AAAA"/>
        </a:accent3>
        <a:accent4>
          <a:srgbClr val="DADADA"/>
        </a:accent4>
        <a:accent5>
          <a:srgbClr val="AAADB8"/>
        </a:accent5>
        <a:accent6>
          <a:srgbClr val="8A5C2D"/>
        </a:accent6>
        <a:hlink>
          <a:srgbClr val="336699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ject Post-Mortem 6">
        <a:dk1>
          <a:srgbClr val="666633"/>
        </a:dk1>
        <a:lt1>
          <a:srgbClr val="FFFFFF"/>
        </a:lt1>
        <a:dk2>
          <a:srgbClr val="CC9900"/>
        </a:dk2>
        <a:lt2>
          <a:srgbClr val="DDDDDD"/>
        </a:lt2>
        <a:accent1>
          <a:srgbClr val="CC6600"/>
        </a:accent1>
        <a:accent2>
          <a:srgbClr val="996633"/>
        </a:accent2>
        <a:accent3>
          <a:srgbClr val="E2CAAA"/>
        </a:accent3>
        <a:accent4>
          <a:srgbClr val="DADADA"/>
        </a:accent4>
        <a:accent5>
          <a:srgbClr val="E2B8AA"/>
        </a:accent5>
        <a:accent6>
          <a:srgbClr val="8A5C2D"/>
        </a:accent6>
        <a:hlink>
          <a:srgbClr val="6633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Тема4">
  <a:themeElements>
    <a:clrScheme name="Древнерусское искусство 2">
      <a:dk1>
        <a:srgbClr val="001600"/>
      </a:dk1>
      <a:lt1>
        <a:srgbClr val="669900"/>
      </a:lt1>
      <a:dk2>
        <a:srgbClr val="000000"/>
      </a:dk2>
      <a:lt2>
        <a:srgbClr val="006600"/>
      </a:lt2>
      <a:accent1>
        <a:srgbClr val="336600"/>
      </a:accent1>
      <a:accent2>
        <a:srgbClr val="89BA00"/>
      </a:accent2>
      <a:accent3>
        <a:srgbClr val="B8CAAA"/>
      </a:accent3>
      <a:accent4>
        <a:srgbClr val="001100"/>
      </a:accent4>
      <a:accent5>
        <a:srgbClr val="ADB8AA"/>
      </a:accent5>
      <a:accent6>
        <a:srgbClr val="7CA800"/>
      </a:accent6>
      <a:hlink>
        <a:srgbClr val="FFCC00"/>
      </a:hlink>
      <a:folHlink>
        <a:srgbClr val="FF7C80"/>
      </a:folHlink>
    </a:clrScheme>
    <a:fontScheme name="Древнерусское искусство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Древнерусское искусство 1">
        <a:dk1>
          <a:srgbClr val="220011"/>
        </a:dk1>
        <a:lt1>
          <a:srgbClr val="FFFFCC"/>
        </a:lt1>
        <a:dk2>
          <a:srgbClr val="660033"/>
        </a:dk2>
        <a:lt2>
          <a:srgbClr val="FFCC00"/>
        </a:lt2>
        <a:accent1>
          <a:srgbClr val="CC0099"/>
        </a:accent1>
        <a:accent2>
          <a:srgbClr val="56002B"/>
        </a:accent2>
        <a:accent3>
          <a:srgbClr val="B8AAAD"/>
        </a:accent3>
        <a:accent4>
          <a:srgbClr val="DADAAE"/>
        </a:accent4>
        <a:accent5>
          <a:srgbClr val="E2AACA"/>
        </a:accent5>
        <a:accent6>
          <a:srgbClr val="4D0026"/>
        </a:accent6>
        <a:hlink>
          <a:srgbClr val="9C004E"/>
        </a:hlink>
        <a:folHlink>
          <a:srgbClr val="FF66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ревнерусское искусство 2">
        <a:dk1>
          <a:srgbClr val="001600"/>
        </a:dk1>
        <a:lt1>
          <a:srgbClr val="669900"/>
        </a:lt1>
        <a:dk2>
          <a:srgbClr val="000000"/>
        </a:dk2>
        <a:lt2>
          <a:srgbClr val="006600"/>
        </a:lt2>
        <a:accent1>
          <a:srgbClr val="336600"/>
        </a:accent1>
        <a:accent2>
          <a:srgbClr val="89BA00"/>
        </a:accent2>
        <a:accent3>
          <a:srgbClr val="B8CAAA"/>
        </a:accent3>
        <a:accent4>
          <a:srgbClr val="001100"/>
        </a:accent4>
        <a:accent5>
          <a:srgbClr val="ADB8AA"/>
        </a:accent5>
        <a:accent6>
          <a:srgbClr val="7CA800"/>
        </a:accent6>
        <a:hlink>
          <a:srgbClr val="FFCC00"/>
        </a:hlink>
        <a:folHlink>
          <a:srgbClr val="FF7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ревнерусское искусство 3">
        <a:dk1>
          <a:srgbClr val="000000"/>
        </a:dk1>
        <a:lt1>
          <a:srgbClr val="B2B2B2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D5D5D5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333333"/>
        </a:hlink>
        <a:folHlink>
          <a:srgbClr val="777777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Древнерусское искусство 4">
        <a:dk1>
          <a:srgbClr val="000F1E"/>
        </a:dk1>
        <a:lt1>
          <a:srgbClr val="FFFFFF"/>
        </a:lt1>
        <a:dk2>
          <a:srgbClr val="003366"/>
        </a:dk2>
        <a:lt2>
          <a:srgbClr val="33CCCC"/>
        </a:lt2>
        <a:accent1>
          <a:srgbClr val="006699"/>
        </a:accent1>
        <a:accent2>
          <a:srgbClr val="003366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2D5C"/>
        </a:accent6>
        <a:hlink>
          <a:srgbClr val="0099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ревнерусское искусство 5">
        <a:dk1>
          <a:srgbClr val="002F2E"/>
        </a:dk1>
        <a:lt1>
          <a:srgbClr val="FFFFFF"/>
        </a:lt1>
        <a:dk2>
          <a:srgbClr val="008080"/>
        </a:dk2>
        <a:lt2>
          <a:srgbClr val="66FFCC"/>
        </a:lt2>
        <a:accent1>
          <a:srgbClr val="0099CC"/>
        </a:accent1>
        <a:accent2>
          <a:srgbClr val="005250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4948"/>
        </a:accent6>
        <a:hlink>
          <a:srgbClr val="00CC99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Древнерусское искусство 6">
        <a:dk1>
          <a:srgbClr val="000022"/>
        </a:dk1>
        <a:lt1>
          <a:srgbClr val="FFFFFF"/>
        </a:lt1>
        <a:dk2>
          <a:srgbClr val="000066"/>
        </a:dk2>
        <a:lt2>
          <a:srgbClr val="FFCC00"/>
        </a:lt2>
        <a:accent1>
          <a:srgbClr val="666699"/>
        </a:accent1>
        <a:accent2>
          <a:srgbClr val="000048"/>
        </a:accent2>
        <a:accent3>
          <a:srgbClr val="AAAAB8"/>
        </a:accent3>
        <a:accent4>
          <a:srgbClr val="DADADA"/>
        </a:accent4>
        <a:accent5>
          <a:srgbClr val="B8B8CA"/>
        </a:accent5>
        <a:accent6>
          <a:srgbClr val="000040"/>
        </a:accent6>
        <a:hlink>
          <a:srgbClr val="9999FF"/>
        </a:hlink>
        <a:folHlink>
          <a:srgbClr val="000099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"/>
      </a:majorFont>
      <a:minorFont>
        <a:latin typeface="Arial Black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ru-RU" sz="2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Arial" charset="0"/>
          </a:defRPr>
        </a:defPPr>
      </a:lstStyle>
    </a:lnDef>
  </a:objectDefaults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Румянец">
  <a:themeElements>
    <a:clrScheme name="Румянец 2">
      <a:dk1>
        <a:srgbClr val="660066"/>
      </a:dk1>
      <a:lt1>
        <a:srgbClr val="FFFFFF"/>
      </a:lt1>
      <a:dk2>
        <a:srgbClr val="FF00FF"/>
      </a:dk2>
      <a:lt2>
        <a:srgbClr val="FFCC99"/>
      </a:lt2>
      <a:accent1>
        <a:srgbClr val="99FF99"/>
      </a:accent1>
      <a:accent2>
        <a:srgbClr val="CC66FF"/>
      </a:accent2>
      <a:accent3>
        <a:srgbClr val="FFFFFF"/>
      </a:accent3>
      <a:accent4>
        <a:srgbClr val="560056"/>
      </a:accent4>
      <a:accent5>
        <a:srgbClr val="CAFFCA"/>
      </a:accent5>
      <a:accent6>
        <a:srgbClr val="B95CE7"/>
      </a:accent6>
      <a:hlink>
        <a:srgbClr val="FF99CC"/>
      </a:hlink>
      <a:folHlink>
        <a:srgbClr val="006600"/>
      </a:folHlink>
    </a:clrScheme>
    <a:fontScheme name="Румянец">
      <a:majorFont>
        <a:latin typeface="Impact"/>
        <a:ea typeface=""/>
        <a:cs typeface=""/>
      </a:majorFont>
      <a:minorFont>
        <a:latin typeface="Impact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Румянец 1">
        <a:dk1>
          <a:srgbClr val="000000"/>
        </a:dk1>
        <a:lt1>
          <a:srgbClr val="FFFFFF"/>
        </a:lt1>
        <a:dk2>
          <a:srgbClr val="6600CC"/>
        </a:dk2>
        <a:lt2>
          <a:srgbClr val="CCECFF"/>
        </a:lt2>
        <a:accent1>
          <a:srgbClr val="00FFCC"/>
        </a:accent1>
        <a:accent2>
          <a:srgbClr val="9933FF"/>
        </a:accent2>
        <a:accent3>
          <a:srgbClr val="B8AAE2"/>
        </a:accent3>
        <a:accent4>
          <a:srgbClr val="DADADA"/>
        </a:accent4>
        <a:accent5>
          <a:srgbClr val="AAFFE2"/>
        </a:accent5>
        <a:accent6>
          <a:srgbClr val="8A2DE7"/>
        </a:accent6>
        <a:hlink>
          <a:srgbClr val="660066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умянец 2">
        <a:dk1>
          <a:srgbClr val="660066"/>
        </a:dk1>
        <a:lt1>
          <a:srgbClr val="FFFFFF"/>
        </a:lt1>
        <a:dk2>
          <a:srgbClr val="FF00FF"/>
        </a:dk2>
        <a:lt2>
          <a:srgbClr val="FFCC99"/>
        </a:lt2>
        <a:accent1>
          <a:srgbClr val="99FF99"/>
        </a:accent1>
        <a:accent2>
          <a:srgbClr val="CC66FF"/>
        </a:accent2>
        <a:accent3>
          <a:srgbClr val="FFFFFF"/>
        </a:accent3>
        <a:accent4>
          <a:srgbClr val="560056"/>
        </a:accent4>
        <a:accent5>
          <a:srgbClr val="CAFFCA"/>
        </a:accent5>
        <a:accent6>
          <a:srgbClr val="B95CE7"/>
        </a:accent6>
        <a:hlink>
          <a:srgbClr val="FF99CC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умянец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умянец 4">
        <a:dk1>
          <a:srgbClr val="000000"/>
        </a:dk1>
        <a:lt1>
          <a:srgbClr val="FFFFFF"/>
        </a:lt1>
        <a:dk2>
          <a:srgbClr val="CC0099"/>
        </a:dk2>
        <a:lt2>
          <a:srgbClr val="FFCCFF"/>
        </a:lt2>
        <a:accent1>
          <a:srgbClr val="00FF00"/>
        </a:accent1>
        <a:accent2>
          <a:srgbClr val="9933FF"/>
        </a:accent2>
        <a:accent3>
          <a:srgbClr val="E2AACA"/>
        </a:accent3>
        <a:accent4>
          <a:srgbClr val="DADADA"/>
        </a:accent4>
        <a:accent5>
          <a:srgbClr val="AAFFAA"/>
        </a:accent5>
        <a:accent6>
          <a:srgbClr val="8A2DE7"/>
        </a:accent6>
        <a:hlink>
          <a:srgbClr val="660066"/>
        </a:hlink>
        <a:folHlink>
          <a:srgbClr val="00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_Тема2">
  <a:themeElements>
    <a:clrScheme name="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Течение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чение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чение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чение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_Certificate">
  <a:themeElements>
    <a:clrScheme name="">
      <a:dk1>
        <a:srgbClr val="003366"/>
      </a:dk1>
      <a:lt1>
        <a:srgbClr val="FFFFFF"/>
      </a:lt1>
      <a:dk2>
        <a:srgbClr val="008080"/>
      </a:dk2>
      <a:lt2>
        <a:srgbClr val="FFCC66"/>
      </a:lt2>
      <a:accent1>
        <a:srgbClr val="3366CC"/>
      </a:accent1>
      <a:accent2>
        <a:srgbClr val="0099CC"/>
      </a:accent2>
      <a:accent3>
        <a:srgbClr val="AAC0C0"/>
      </a:accent3>
      <a:accent4>
        <a:srgbClr val="DADADA"/>
      </a:accent4>
      <a:accent5>
        <a:srgbClr val="ADB8E2"/>
      </a:accent5>
      <a:accent6>
        <a:srgbClr val="008AB9"/>
      </a:accent6>
      <a:hlink>
        <a:srgbClr val="999933"/>
      </a:hlink>
      <a:folHlink>
        <a:srgbClr val="009900"/>
      </a:folHlink>
    </a:clrScheme>
    <a:fontScheme name="Certificate">
      <a:majorFont>
        <a:latin typeface="Arial Narrow"/>
        <a:ea typeface=""/>
        <a:cs typeface=""/>
      </a:majorFont>
      <a:minorFont>
        <a:latin typeface="Monotype Corsiv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ertificate 1">
        <a:dk1>
          <a:srgbClr val="000000"/>
        </a:dk1>
        <a:lt1>
          <a:srgbClr val="FFFFCC"/>
        </a:lt1>
        <a:dk2>
          <a:srgbClr val="333300"/>
        </a:dk2>
        <a:lt2>
          <a:srgbClr val="808000"/>
        </a:lt2>
        <a:accent1>
          <a:srgbClr val="339933"/>
        </a:accent1>
        <a:accent2>
          <a:srgbClr val="A50021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95001D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33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AD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ertificate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DDDDDD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362</TotalTime>
  <Words>422</Words>
  <Application>Microsoft Office PowerPoint</Application>
  <PresentationFormat>Экран (4:3)</PresentationFormat>
  <Paragraphs>66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12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Тема2</vt:lpstr>
      <vt:lpstr>Certificate</vt:lpstr>
      <vt:lpstr>Лучи</vt:lpstr>
      <vt:lpstr>Project Post-Mortem</vt:lpstr>
      <vt:lpstr>Тема4</vt:lpstr>
      <vt:lpstr>Салют</vt:lpstr>
      <vt:lpstr>Румянец</vt:lpstr>
      <vt:lpstr>1_Тема2</vt:lpstr>
      <vt:lpstr>1_Certificate</vt:lpstr>
      <vt:lpstr>1_Лучи</vt:lpstr>
      <vt:lpstr>1_Project Post-Mortem</vt:lpstr>
      <vt:lpstr>Тема9</vt:lpstr>
      <vt:lpstr>Определениосты  висъян</vt:lpstr>
      <vt:lpstr>Мугъёс:</vt:lpstr>
      <vt:lpstr>    - сётэм предложениысь гожтэ кыл сочетаниос кышетсэ кылэн. </vt:lpstr>
      <vt:lpstr>Мае определение шуо?</vt:lpstr>
      <vt:lpstr>Кыче определениос луо?</vt:lpstr>
      <vt:lpstr>  Гожтиськом предложениос, шедьтиськом определениоссэ, кулэ интыосаз пуктиськом запятой </vt:lpstr>
      <vt:lpstr>  </vt:lpstr>
      <vt:lpstr>Слайд 8</vt:lpstr>
      <vt:lpstr> Сётэм предложениосты причастной оборотэн волмытэ </vt:lpstr>
      <vt:lpstr>223 уж</vt:lpstr>
      <vt:lpstr>224 уж</vt:lpstr>
      <vt:lpstr>Сётэм суредъя малпалэ висъям определениосын предложениос</vt:lpstr>
      <vt:lpstr>Доре уж</vt:lpstr>
      <vt:lpstr>Уроклы йылпумъян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Определениосты висъян</dc:title>
  <dc:creator>Admin</dc:creator>
  <cp:lastModifiedBy>Admin</cp:lastModifiedBy>
  <cp:revision>37</cp:revision>
  <dcterms:created xsi:type="dcterms:W3CDTF">2011-10-23T12:12:53Z</dcterms:created>
  <dcterms:modified xsi:type="dcterms:W3CDTF">2011-10-26T18:07:44Z</dcterms:modified>
</cp:coreProperties>
</file>