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8B082B-CFDC-4B36-84B3-F8C3B2192C2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BA20A3-6724-4910-85AB-E6647AB95E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1296" y="1218287"/>
            <a:ext cx="7056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Разные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Сайт МДОУ детский сад 11 &quot;Лучик&quot; - Главная стра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326582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Отечественные мультфильмы-сказки - Отечественные мультфильмы…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4714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оздаем красивый закат в фотошоп - Фотоэффекты/работа с фот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544616" cy="68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2084" y="6413677"/>
            <a:ext cx="11256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Вигвам 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Alfredo Rodriguez, р. 1954, США + индейские умности. - ARTinvestment.RU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484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ациональные дома народов Севера: чум, яранга и игл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00"/>
            <a:ext cx="8110560" cy="68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38076" y="6453425"/>
            <a:ext cx="8240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Иглу 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глу - зимний дом эскимосов - Народы России: образ жизни и 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Новости - Непознанное - Пути к истине от RIN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088"/>
            <a:ext cx="8424935" cy="63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РАНИТ ИЗДЕЛ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Древний город Великое Зимбаб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43512" y="6457890"/>
            <a:ext cx="31769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Каменные дома в Африке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исланное - Присланное от посетителей Копипаста: приколы и …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7" y="332656"/>
            <a:ext cx="860084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95509" y="6457890"/>
            <a:ext cx="31484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Дома – пещеры В Турции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 мотоцикле по северо-флоресской дороге GingerTea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0"/>
          <a:stretch/>
        </p:blipFill>
        <p:spPr bwMode="auto">
          <a:xfrm>
            <a:off x="467544" y="337025"/>
            <a:ext cx="8208912" cy="6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4533" y="6469305"/>
            <a:ext cx="53094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Хижина из тростника и бамбука в Таиланде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Юрта, 8 канатный - Строительство / ремонт / уборка в Астане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6" y="210151"/>
            <a:ext cx="8568952" cy="63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09384" y="6457890"/>
            <a:ext cx="9346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Юрта 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urt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49049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Общество Охота без границ. Питерский Охотник. Сайт для всех любителей охоты и рыбалк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4021" y="6435137"/>
            <a:ext cx="10342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Яранга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22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Admin</cp:lastModifiedBy>
  <cp:revision>8</cp:revision>
  <dcterms:created xsi:type="dcterms:W3CDTF">2014-10-03T06:59:20Z</dcterms:created>
  <dcterms:modified xsi:type="dcterms:W3CDTF">2014-10-10T11:21:29Z</dcterms:modified>
</cp:coreProperties>
</file>