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79" r:id="rId5"/>
    <p:sldId id="280" r:id="rId6"/>
    <p:sldId id="263" r:id="rId7"/>
    <p:sldId id="258" r:id="rId8"/>
    <p:sldId id="278" r:id="rId9"/>
    <p:sldId id="270" r:id="rId10"/>
    <p:sldId id="272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13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7"/>
            <a:ext cx="65527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1979712" y="-111222"/>
            <a:ext cx="5675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Надым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на Ямале!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171483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ДОШКОЛЬНОЕ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ЁЛОЧКА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НАДЫМА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11560" y="3537653"/>
            <a:ext cx="7704856" cy="33547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 для детей старшего дошкольного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тематической направленности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«Моя малая Родина»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Автор : Назарова Марина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Александровна,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воспитатель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МДОУ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285729"/>
            <a:ext cx="6572296" cy="452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5112736"/>
            <a:ext cx="778671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первопроходцам освоения Севера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Находится при въезде в город.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357719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45" y="4980164"/>
            <a:ext cx="871540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(бюст) Николаю Островскому (писатель, боец)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первый памятник города, открыт 28 сентября 1980года, находится у здания школы №1, средства на постройку памятника были заработаны комсомольцами-строителями Надыма. Изображен бронзовый бюст, стела - штык устремлен ввысь.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9"/>
          <p:cNvPicPr/>
          <p:nvPr/>
        </p:nvPicPr>
        <p:blipFill>
          <a:blip r:embed="rId2" cstate="print">
            <a:lum bright="-1000" contrast="-1000"/>
          </a:blip>
          <a:srcRect/>
          <a:stretch>
            <a:fillRect/>
          </a:stretch>
        </p:blipFill>
        <p:spPr bwMode="auto">
          <a:xfrm>
            <a:off x="2214545" y="285728"/>
            <a:ext cx="4786347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5013467"/>
            <a:ext cx="875020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Вечный Огонь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павшим героям в Великой Отечественной Войне 1941-1945года, открыт в 1985году, находится около административного здания ООО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4729163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4886280"/>
            <a:ext cx="87868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Стрижову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Владиславу Владимировичу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Генеральному директору производственного объединения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открыт на 25-летие Надыма в  сентябре 1997 года.                           Памятник находится на Бульваре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Стрижова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(также названном в его честь).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214290"/>
            <a:ext cx="6619875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06" y="5296272"/>
            <a:ext cx="89297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Памятная мемориальная доска Звереву А.М.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Герою Советского Союза, открыта в 1975 году, автор – Бочаров А.Д. Находится на улице, названной в его честь.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4"/>
          <p:cNvPicPr/>
          <p:nvPr/>
        </p:nvPicPr>
        <p:blipFill>
          <a:blip r:embed="rId2" cstate="print"/>
          <a:srcRect t="5545" r="3259"/>
          <a:stretch>
            <a:fillRect/>
          </a:stretch>
        </p:blipFill>
        <p:spPr bwMode="auto">
          <a:xfrm>
            <a:off x="1214414" y="285729"/>
            <a:ext cx="6643735" cy="486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06" y="5111606"/>
            <a:ext cx="892971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Мемориальная доска Рыжкову Александру Ивановичу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отдавшему жизнь при исполнении службы, долга, спасая товарища, на строительстве газопровода Уренгой-Центр1,  дата открытия 27.02. 1984г. Находится на улице, названной его именем.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57167"/>
            <a:ext cx="435771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P13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1" y="357166"/>
            <a:ext cx="200026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9512" y="3810189"/>
            <a:ext cx="86787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«Шар»  со скульптурными горельефами 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земного шара, на котором в приполярной зоне находится географическая точка Надыма, в символике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памятная аннотация. Венчает «Шар» скульптурная фигура  царя леса, Арктики – медведя. открыт на 25-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Находится в аллее у ДК «Прометей».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" y="29871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142853"/>
            <a:ext cx="457203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5367710"/>
            <a:ext cx="850109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Валерию Владимировичу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Ремезову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Генеральному директору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Надымгазпрома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проработал с 1986 -1993 год. Памятник установлен в аллее возле церкви.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28"/>
            <a:ext cx="5500727" cy="4624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205069"/>
            <a:ext cx="871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Оруджеву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Сабиту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Атаевичу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Министру газовой промышленности СССР, установлен на набережной озера Янтарное.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P13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5" y="1714488"/>
            <a:ext cx="3071812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285729"/>
            <a:ext cx="6958015" cy="523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5460049"/>
            <a:ext cx="824725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«БТР»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ветеранам боевых действий 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надымчан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Расположен у городского военного комиссариата.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142853"/>
            <a:ext cx="35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России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7"/>
            <a:ext cx="7169451" cy="434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714357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большая у нас страна</a:t>
            </a:r>
            <a:r>
              <a:rPr lang="ru-RU" sz="2000" b="1" dirty="0" smtClean="0">
                <a:solidFill>
                  <a:srgbClr val="002060"/>
                </a:solidFill>
              </a:rPr>
              <a:t>.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много в ней городов.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крайнем севере, где зима длинная, а лето короткое есть молодой город Надым.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1"/>
            <a:ext cx="4071967" cy="5429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15616" y="5542647"/>
            <a:ext cx="748883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«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Надымским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строителям» -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посвящен строителям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Севергазстроя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(СГС) 1972- 2000,  дата постановки 2002г.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367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5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http://nadym-foto.ru/forum/11-139-1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03682"/>
            <a:ext cx="4464496" cy="586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500563" y="392906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065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Надым  находится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Ямало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–ненецком  автономном округе.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4" y="1714489"/>
            <a:ext cx="6560679" cy="449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9" y="428605"/>
            <a:ext cx="81439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Надыму в этом году будет 42 года со дня основания  города.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Надым решили построить, потому что на месторождении «Медвежье» нашли газ.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профессии газовика и буровика – главные в городе.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7153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Газовики  и нефтяники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работники газовой промышленности.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Буровики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специалисты по бурению скважин.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Мужественные люди  работают на болотах, в тайге, тундре, открывают новые месторождения газа. Газ по трубопроводам поступает во многие города нашей родины и в другие страны.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500306"/>
            <a:ext cx="28575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414338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28550"/>
            <a:ext cx="2833695" cy="197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214555"/>
            <a:ext cx="2373316" cy="341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2" y="2214554"/>
            <a:ext cx="4752975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5721" y="642918"/>
            <a:ext cx="87154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Буровая вышка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Буровая вышка - это сооружение над скважиной для спуска и подъема бурового инструмента, забойных двигателей, бурильных труб.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980729"/>
            <a:ext cx="2019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3600451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153264"/>
            <a:ext cx="4786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города Надым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синем флаге Надыма изображена,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вероятно, роза ветров.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57167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Герб Надыма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5"/>
            <a:ext cx="7500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Памятные места города               Надыма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P13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857365"/>
            <a:ext cx="3071835" cy="19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P13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857364"/>
            <a:ext cx="357190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P13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2233611" cy="277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3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214291"/>
            <a:ext cx="6643735" cy="475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5224835"/>
            <a:ext cx="88583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Стела  «Надым – город газовиков, строителей и нефтяников»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(стилизованный газовый факел), открыта в 1981году.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Расположена при въезде в город.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561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48</cp:revision>
  <dcterms:created xsi:type="dcterms:W3CDTF">2012-01-31T17:17:12Z</dcterms:created>
  <dcterms:modified xsi:type="dcterms:W3CDTF">2014-10-01T09:31:20Z</dcterms:modified>
</cp:coreProperties>
</file>