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2" r:id="rId2"/>
    <p:sldId id="273" r:id="rId3"/>
    <p:sldId id="257" r:id="rId4"/>
    <p:sldId id="259" r:id="rId5"/>
    <p:sldId id="260" r:id="rId6"/>
    <p:sldId id="267" r:id="rId7"/>
    <p:sldId id="268" r:id="rId8"/>
    <p:sldId id="263" r:id="rId9"/>
    <p:sldId id="262" r:id="rId10"/>
    <p:sldId id="261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email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47260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8000" dirty="0" smtClean="0">
                <a:solidFill>
                  <a:srgbClr val="FFFF00"/>
                </a:solidFill>
              </a:rPr>
              <a:t>2013 год.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6" y="1340768"/>
            <a:ext cx="6450884" cy="4835745"/>
          </a:xfrm>
        </p:spPr>
      </p:pic>
      <p:sp>
        <p:nvSpPr>
          <p:cNvPr id="5" name="TextBox 4"/>
          <p:cNvSpPr txBox="1"/>
          <p:nvPr/>
        </p:nvSpPr>
        <p:spPr>
          <a:xfrm>
            <a:off x="1259632" y="6198840"/>
            <a:ext cx="3168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Воспитатель</a:t>
            </a:r>
            <a:r>
              <a:rPr lang="en-US" sz="1900" b="1" dirty="0" smtClean="0">
                <a:solidFill>
                  <a:schemeClr val="bg1"/>
                </a:solidFill>
              </a:rPr>
              <a:t>:</a:t>
            </a:r>
            <a:r>
              <a:rPr lang="ru-RU" sz="1900" b="1" dirty="0" smtClean="0">
                <a:solidFill>
                  <a:schemeClr val="bg1"/>
                </a:solidFill>
              </a:rPr>
              <a:t> Самохина В.А.</a:t>
            </a:r>
            <a:endParaRPr lang="ru-RU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045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921">
        <p14:doors dir="vert"/>
      </p:transition>
    </mc:Choice>
    <mc:Fallback>
      <p:transition spd="slow" advTm="6921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174232" cy="5242594"/>
          </a:xfrm>
        </p:spPr>
        <p:txBody>
          <a:bodyPr>
            <a:normAutofit/>
          </a:bodyPr>
          <a:lstStyle/>
          <a:p>
            <a:r>
              <a:rPr lang="ru-RU" sz="2400" dirty="0"/>
              <a:t>Хороводы водим дружно,</a:t>
            </a:r>
            <a:br>
              <a:rPr lang="ru-RU" sz="2400" dirty="0"/>
            </a:br>
            <a:r>
              <a:rPr lang="ru-RU" sz="2400" dirty="0"/>
              <a:t>Это то, что нам и нужно,</a:t>
            </a:r>
            <a:br>
              <a:rPr lang="ru-RU" sz="2400" dirty="0"/>
            </a:br>
            <a:r>
              <a:rPr lang="ru-RU" sz="2400" dirty="0"/>
              <a:t>Чаем напиваемся,</a:t>
            </a:r>
            <a:br>
              <a:rPr lang="ru-RU" sz="2400" dirty="0"/>
            </a:br>
            <a:r>
              <a:rPr lang="ru-RU" sz="2400" dirty="0"/>
              <a:t>Друг другу улыбаемся.</a:t>
            </a:r>
            <a:br>
              <a:rPr lang="ru-RU" sz="2400" dirty="0"/>
            </a:br>
            <a:r>
              <a:rPr lang="ru-RU" sz="2400" dirty="0"/>
              <a:t>А горячие блины</a:t>
            </a:r>
            <a:br>
              <a:rPr lang="ru-RU" sz="2400" dirty="0"/>
            </a:br>
            <a:r>
              <a:rPr lang="ru-RU" sz="2400" dirty="0"/>
              <a:t>Солнцем ласковым полны,</a:t>
            </a:r>
            <a:br>
              <a:rPr lang="ru-RU" sz="2400" dirty="0"/>
            </a:br>
            <a:r>
              <a:rPr lang="ru-RU" sz="2400" dirty="0"/>
              <a:t>Со сметаной, с маслом,</a:t>
            </a:r>
            <a:br>
              <a:rPr lang="ru-RU" sz="2400" dirty="0"/>
            </a:br>
            <a:r>
              <a:rPr lang="ru-RU" sz="2400" dirty="0"/>
              <a:t>Вкуснотища классная!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72" y="3278088"/>
            <a:ext cx="3657600" cy="2743200"/>
          </a:xfrm>
        </p:spPr>
      </p:pic>
    </p:spTree>
    <p:extLst>
      <p:ext uri="{BB962C8B-B14F-4D97-AF65-F5344CB8AC3E}">
        <p14:creationId xmlns="" xmlns:p14="http://schemas.microsoft.com/office/powerpoint/2010/main" val="167762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1992">
        <p14:doors dir="vert"/>
      </p:transition>
    </mc:Choice>
    <mc:Fallback>
      <p:transition spd="slow" advTm="11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30622"/>
            <a:ext cx="3310136" cy="524259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Будем чучело сжигать, </a:t>
            </a:r>
            <a:br>
              <a:rPr lang="ru-RU" sz="2400" dirty="0"/>
            </a:br>
            <a:r>
              <a:rPr lang="ru-RU" sz="2400" dirty="0"/>
              <a:t>Будем зиму прогонять. </a:t>
            </a:r>
            <a:br>
              <a:rPr lang="ru-RU" sz="2400" dirty="0"/>
            </a:br>
            <a:r>
              <a:rPr lang="ru-RU" sz="2400" dirty="0"/>
              <a:t>Будем чай пить вместе с вами </a:t>
            </a:r>
            <a:br>
              <a:rPr lang="ru-RU" sz="2400" dirty="0"/>
            </a:br>
            <a:r>
              <a:rPr lang="ru-RU" sz="2400" dirty="0"/>
              <a:t>И закусывать блинами. </a:t>
            </a:r>
            <a:br>
              <a:rPr lang="ru-RU" sz="2400" dirty="0"/>
            </a:br>
            <a:r>
              <a:rPr lang="ru-RU" sz="2400" dirty="0"/>
              <a:t>Вас сегодня поздравляю, </a:t>
            </a:r>
            <a:br>
              <a:rPr lang="ru-RU" sz="2400" dirty="0"/>
            </a:br>
            <a:r>
              <a:rPr lang="ru-RU" sz="2400" dirty="0"/>
              <a:t>В Масленицу вам желаю, </a:t>
            </a:r>
            <a:br>
              <a:rPr lang="ru-RU" sz="2400" dirty="0"/>
            </a:br>
            <a:r>
              <a:rPr lang="ru-RU" sz="2400" dirty="0"/>
              <a:t>Вдоволь чтоб блинов наелись </a:t>
            </a:r>
            <a:br>
              <a:rPr lang="ru-RU" sz="2400" dirty="0"/>
            </a:br>
            <a:r>
              <a:rPr lang="ru-RU" sz="2400" dirty="0"/>
              <a:t>И теплом костра согрелись!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3168352" cy="23762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3075709" cy="230678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3528392" cy="25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67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3801">
        <p14:doors dir="vert"/>
      </p:transition>
    </mc:Choice>
    <mc:Fallback>
      <p:transition spd="slow" advTm="13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6" y="3861048"/>
            <a:ext cx="3847964" cy="28859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40" y="3878075"/>
            <a:ext cx="3817724" cy="286329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002"/>
            <a:ext cx="25922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2002"/>
            <a:ext cx="2593588" cy="201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247744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 давно блинов не ели,</a:t>
            </a:r>
          </a:p>
          <a:p>
            <a:r>
              <a:rPr lang="ru-RU" sz="2400" dirty="0"/>
              <a:t> Мы </a:t>
            </a:r>
            <a:r>
              <a:rPr lang="ru-RU" sz="2400" dirty="0" err="1"/>
              <a:t>блиночков</a:t>
            </a:r>
            <a:r>
              <a:rPr lang="ru-RU" sz="2400" dirty="0"/>
              <a:t> захотели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 Ой, блины, блины, блины,</a:t>
            </a:r>
          </a:p>
          <a:p>
            <a:r>
              <a:rPr lang="ru-RU" sz="2400" dirty="0"/>
              <a:t> Вы </a:t>
            </a:r>
            <a:r>
              <a:rPr lang="ru-RU" sz="2400" dirty="0" err="1"/>
              <a:t>блиночки</a:t>
            </a:r>
            <a:r>
              <a:rPr lang="ru-RU" sz="2400" dirty="0"/>
              <a:t> мои.</a:t>
            </a:r>
          </a:p>
        </p:txBody>
      </p:sp>
    </p:spTree>
    <p:extLst>
      <p:ext uri="{BB962C8B-B14F-4D97-AF65-F5344CB8AC3E}">
        <p14:creationId xmlns="" xmlns:p14="http://schemas.microsoft.com/office/powerpoint/2010/main" val="1302686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685">
        <p14:doors dir="vert"/>
      </p:transition>
    </mc:Choice>
    <mc:Fallback>
      <p:transition spd="slow" advTm="56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8654"/>
            <a:ext cx="7772400" cy="149817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Пышные гуляния Ярмарка венчает.</a:t>
            </a:r>
            <a:br>
              <a:rPr lang="ru-RU" sz="2400" dirty="0"/>
            </a:br>
            <a:r>
              <a:rPr lang="ru-RU" sz="2400" dirty="0"/>
              <a:t> До свиданья, Масленица, приходи опять!</a:t>
            </a:r>
            <a:br>
              <a:rPr lang="ru-RU" sz="2400" dirty="0"/>
            </a:br>
            <a:r>
              <a:rPr lang="ru-RU" sz="2400" dirty="0"/>
              <a:t> Через год Красавицу снова повстречаем.</a:t>
            </a:r>
            <a:br>
              <a:rPr lang="ru-RU" sz="2400" dirty="0"/>
            </a:br>
            <a:r>
              <a:rPr lang="ru-RU" sz="2400" dirty="0"/>
              <a:t> Снова будем праздновать, блинами угощать!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0" y="2420888"/>
            <a:ext cx="4167684" cy="31257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88" y="2391469"/>
            <a:ext cx="4167684" cy="3125763"/>
          </a:xfrm>
        </p:spPr>
      </p:pic>
    </p:spTree>
    <p:extLst>
      <p:ext uri="{BB962C8B-B14F-4D97-AF65-F5344CB8AC3E}">
        <p14:creationId xmlns="" xmlns:p14="http://schemas.microsoft.com/office/powerpoint/2010/main" val="156074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063">
        <p14:doors dir="vert"/>
      </p:transition>
    </mc:Choice>
    <mc:Fallback>
      <p:transition spd="slow" advTm="60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8" name="Picture 4" descr="C:\Users\Лёша\Desktop\1298803427_201988143_resiz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11088"/>
            <a:ext cx="74295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777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3260">
        <p14:doors dir="vert"/>
      </p:transition>
    </mc:Choice>
    <mc:Fallback>
      <p:transition spd="slow" advTm="13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548680"/>
            <a:ext cx="6813376" cy="3201536"/>
          </a:xfrm>
        </p:spPr>
        <p:txBody>
          <a:bodyPr>
            <a:noAutofit/>
          </a:bodyPr>
          <a:lstStyle/>
          <a:p>
            <a:r>
              <a:rPr lang="ru-RU" sz="2800" dirty="0"/>
              <a:t>Масленица– праздник, который еще издавна символизировал окончание зимы и начало весенне-полевых работ, в православном мире это неделя примирения и в то же время подготовка к Великому посту. Масленица празднуется всегда с </a:t>
            </a:r>
            <a:r>
              <a:rPr lang="ru-RU" sz="2800" dirty="0" smtClean="0"/>
              <a:t>особым размахом, традиционно </a:t>
            </a:r>
            <a:r>
              <a:rPr lang="ru-RU" sz="2800" dirty="0"/>
              <a:t>в эту неделю проходят народные гулянья с приготовлением большего количества блинов</a:t>
            </a:r>
            <a:r>
              <a:rPr lang="ru-RU" sz="2800" dirty="0" smtClean="0"/>
              <a:t>. На </a:t>
            </a:r>
            <a:r>
              <a:rPr lang="ru-RU" sz="2800" dirty="0"/>
              <a:t>масленицу поют песни и дарят стихи.</a:t>
            </a:r>
          </a:p>
        </p:txBody>
      </p:sp>
    </p:spTree>
    <p:extLst>
      <p:ext uri="{BB962C8B-B14F-4D97-AF65-F5344CB8AC3E}">
        <p14:creationId xmlns="" xmlns:p14="http://schemas.microsoft.com/office/powerpoint/2010/main" val="25717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0352">
        <p14:doors dir="vert"/>
      </p:transition>
    </mc:Choice>
    <mc:Fallback>
      <p:transition spd="slow" advTm="20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Детский сад №1559 г. Москва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038600" cy="28009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68953"/>
            <a:ext cx="3657600" cy="2812168"/>
          </a:xfrm>
        </p:spPr>
      </p:pic>
    </p:spTree>
    <p:extLst>
      <p:ext uri="{BB962C8B-B14F-4D97-AF65-F5344CB8AC3E}">
        <p14:creationId xmlns="" xmlns:p14="http://schemas.microsoft.com/office/powerpoint/2010/main" val="2195230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4008">
        <p14:doors dir="vert"/>
      </p:transition>
    </mc:Choice>
    <mc:Fallback>
      <p:transition spd="slow" advTm="4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>
            <a:normAutofit/>
          </a:bodyPr>
          <a:lstStyle/>
          <a:p>
            <a:r>
              <a:rPr lang="ru-RU" dirty="0"/>
              <a:t>Этот праздник к нам идет</a:t>
            </a:r>
            <a:br>
              <a:rPr lang="ru-RU" dirty="0"/>
            </a:br>
            <a:r>
              <a:rPr lang="ru-RU" dirty="0"/>
              <a:t> Раннею весною,</a:t>
            </a:r>
            <a:br>
              <a:rPr lang="ru-RU" dirty="0"/>
            </a:br>
            <a:r>
              <a:rPr lang="ru-RU" dirty="0"/>
              <a:t> Сколько радостей несет</a:t>
            </a:r>
            <a:br>
              <a:rPr lang="ru-RU" dirty="0"/>
            </a:br>
            <a:r>
              <a:rPr lang="ru-RU" dirty="0"/>
              <a:t> Он всегда с собою!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9" y="2847283"/>
            <a:ext cx="4039985" cy="30299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4032448" cy="3024336"/>
          </a:xfrm>
        </p:spPr>
      </p:pic>
    </p:spTree>
    <p:extLst>
      <p:ext uri="{BB962C8B-B14F-4D97-AF65-F5344CB8AC3E}">
        <p14:creationId xmlns="" xmlns:p14="http://schemas.microsoft.com/office/powerpoint/2010/main" val="1177751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7372">
        <p14:doors dir="vert"/>
      </p:transition>
    </mc:Choice>
    <mc:Fallback>
      <p:transition spd="slow" advTm="73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dirty="0"/>
              <a:t>Широкая Масленица - Сырная неделя!</a:t>
            </a:r>
            <a:br>
              <a:rPr lang="ru-RU" sz="2800" dirty="0"/>
            </a:br>
            <a:r>
              <a:rPr lang="ru-RU" sz="2800" dirty="0"/>
              <a:t> Ты пришла нарядная к нам Весну встречать.</a:t>
            </a:r>
            <a:br>
              <a:rPr lang="ru-RU" sz="2800" dirty="0"/>
            </a:br>
            <a:r>
              <a:rPr lang="ru-RU" sz="2800" dirty="0"/>
              <a:t> Печь блины и развлекаться будем всю неделю,</a:t>
            </a:r>
            <a:br>
              <a:rPr lang="ru-RU" sz="2800" dirty="0"/>
            </a:br>
            <a:r>
              <a:rPr lang="ru-RU" sz="2800" dirty="0"/>
              <a:t> Чтоб Зиму студёную из дому прогнать!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1469"/>
            <a:ext cx="4167684" cy="31257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4" y="2420888"/>
            <a:ext cx="4128458" cy="3096344"/>
          </a:xfrm>
        </p:spPr>
      </p:pic>
    </p:spTree>
    <p:extLst>
      <p:ext uri="{BB962C8B-B14F-4D97-AF65-F5344CB8AC3E}">
        <p14:creationId xmlns="" xmlns:p14="http://schemas.microsoft.com/office/powerpoint/2010/main" val="1096753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871">
        <p14:doors dir="vert"/>
      </p:transition>
    </mc:Choice>
    <mc:Fallback>
      <p:transition spd="slow" advTm="6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56" y="332656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0096"/>
            <a:ext cx="3657600" cy="2743200"/>
          </a:xfrm>
        </p:spPr>
      </p:pic>
      <p:sp>
        <p:nvSpPr>
          <p:cNvPr id="8" name="Прямоугольник 7"/>
          <p:cNvSpPr/>
          <p:nvPr/>
        </p:nvSpPr>
        <p:spPr>
          <a:xfrm>
            <a:off x="683568" y="620687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Масленица, Масленица,</a:t>
            </a:r>
          </a:p>
          <a:p>
            <a:endParaRPr lang="ru-RU" sz="2400" dirty="0"/>
          </a:p>
          <a:p>
            <a:r>
              <a:rPr lang="ru-RU" sz="2400" dirty="0" smtClean="0"/>
              <a:t>Блинами </a:t>
            </a:r>
            <a:r>
              <a:rPr lang="ru-RU" sz="2400" dirty="0" err="1" smtClean="0"/>
              <a:t>попеканщица</a:t>
            </a:r>
            <a:r>
              <a:rPr lang="ru-RU" sz="2400" dirty="0" smtClean="0"/>
              <a:t>,</a:t>
            </a:r>
          </a:p>
          <a:p>
            <a:endParaRPr lang="ru-RU" sz="2400" dirty="0"/>
          </a:p>
          <a:p>
            <a:r>
              <a:rPr lang="ru-RU" sz="2400" dirty="0" smtClean="0"/>
              <a:t>Приходи раненько,</a:t>
            </a:r>
          </a:p>
          <a:p>
            <a:endParaRPr lang="ru-RU" sz="2400" dirty="0"/>
          </a:p>
          <a:p>
            <a:r>
              <a:rPr lang="ru-RU" sz="2400" dirty="0" smtClean="0"/>
              <a:t>Встретим хорошенько —</a:t>
            </a:r>
          </a:p>
          <a:p>
            <a:endParaRPr lang="ru-RU" sz="2400" dirty="0"/>
          </a:p>
          <a:p>
            <a:r>
              <a:rPr lang="ru-RU" sz="2400" dirty="0" smtClean="0"/>
              <a:t>Сыром, маслом, и блином,</a:t>
            </a:r>
          </a:p>
          <a:p>
            <a:endParaRPr lang="ru-RU" sz="2400" dirty="0"/>
          </a:p>
          <a:p>
            <a:r>
              <a:rPr lang="ru-RU" sz="2400" dirty="0" smtClean="0"/>
              <a:t>И румяным пирогом!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79519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918">
        <p14:doors dir="vert"/>
      </p:transition>
    </mc:Choice>
    <mc:Fallback>
      <p:transition spd="slow" advTm="5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5242594"/>
          </a:xfrm>
        </p:spPr>
        <p:txBody>
          <a:bodyPr>
            <a:normAutofit/>
          </a:bodyPr>
          <a:lstStyle/>
          <a:p>
            <a:r>
              <a:rPr lang="ru-RU" sz="2400" dirty="0"/>
              <a:t>Пришла Масленица годовая, </a:t>
            </a:r>
            <a:br>
              <a:rPr lang="ru-RU" sz="2400" dirty="0"/>
            </a:br>
            <a:r>
              <a:rPr lang="ru-RU" sz="2400" dirty="0"/>
              <a:t> Наша гостья дорогая! </a:t>
            </a:r>
            <a:br>
              <a:rPr lang="ru-RU" sz="2400" dirty="0"/>
            </a:br>
            <a:r>
              <a:rPr lang="ru-RU" sz="2400" dirty="0"/>
              <a:t> Она пешей к нам не бывает, </a:t>
            </a:r>
            <a:br>
              <a:rPr lang="ru-RU" sz="2400" dirty="0"/>
            </a:br>
            <a:r>
              <a:rPr lang="ru-RU" sz="2400" dirty="0"/>
              <a:t> Все на кониках приезжает. </a:t>
            </a:r>
            <a:br>
              <a:rPr lang="ru-RU" sz="2400" dirty="0"/>
            </a:br>
            <a:r>
              <a:rPr lang="ru-RU" sz="2400" dirty="0"/>
              <a:t> Ее коники вороные, </a:t>
            </a:r>
            <a:br>
              <a:rPr lang="ru-RU" sz="2400" dirty="0"/>
            </a:br>
            <a:r>
              <a:rPr lang="ru-RU" sz="2400" dirty="0"/>
              <a:t> У них гривы золотые, </a:t>
            </a:r>
            <a:br>
              <a:rPr lang="ru-RU" sz="2400" dirty="0"/>
            </a:br>
            <a:r>
              <a:rPr lang="ru-RU" sz="2400" dirty="0"/>
              <a:t> А саночки расписные. </a:t>
            </a:r>
            <a:br>
              <a:rPr lang="ru-RU" sz="2400" dirty="0"/>
            </a:br>
            <a:r>
              <a:rPr lang="ru-RU" sz="2400" dirty="0"/>
              <a:t> Идет Масленица по льду, </a:t>
            </a:r>
            <a:br>
              <a:rPr lang="ru-RU" sz="2400" dirty="0"/>
            </a:br>
            <a:r>
              <a:rPr lang="ru-RU" sz="2400" dirty="0"/>
              <a:t> Несет блинов сковороду.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4"/>
            <a:ext cx="3657600" cy="2743200"/>
          </a:xfrm>
        </p:spPr>
      </p:pic>
    </p:spTree>
    <p:extLst>
      <p:ext uri="{BB962C8B-B14F-4D97-AF65-F5344CB8AC3E}">
        <p14:creationId xmlns="" xmlns:p14="http://schemas.microsoft.com/office/powerpoint/2010/main" val="3171156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2443">
        <p14:doors dir="vert"/>
      </p:transition>
    </mc:Choice>
    <mc:Fallback>
      <p:transition spd="slow" advTm="124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4320480" cy="3888432"/>
          </a:xfrm>
        </p:spPr>
        <p:txBody>
          <a:bodyPr>
            <a:normAutofit/>
          </a:bodyPr>
          <a:lstStyle/>
          <a:p>
            <a:r>
              <a:rPr lang="ru-RU" sz="2400" dirty="0"/>
              <a:t>Здравствуй, Масленица!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Дай нам маслица!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Мы блинков себе горячих напечём —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Нам метели и морозы нипочём!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64" y="332656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4984"/>
            <a:ext cx="3657600" cy="2743200"/>
          </a:xfrm>
        </p:spPr>
      </p:pic>
    </p:spTree>
    <p:extLst>
      <p:ext uri="{BB962C8B-B14F-4D97-AF65-F5344CB8AC3E}">
        <p14:creationId xmlns="" xmlns:p14="http://schemas.microsoft.com/office/powerpoint/2010/main" val="1983239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025">
        <p14:doors dir="vert"/>
      </p:transition>
    </mc:Choice>
    <mc:Fallback>
      <p:transition spd="slow" advTm="60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4246240" cy="5314602"/>
          </a:xfrm>
        </p:spPr>
        <p:txBody>
          <a:bodyPr>
            <a:normAutofit/>
          </a:bodyPr>
          <a:lstStyle/>
          <a:p>
            <a:r>
              <a:rPr lang="ru-RU" sz="2400" dirty="0"/>
              <a:t>Мир крещёный нынче радуется,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Потому что нынче Масленица.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Приходи, народ, и с нами съешь блина,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Чтоб на землю поскорей пришла весна!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64" y="332656"/>
            <a:ext cx="3657600" cy="2743200"/>
          </a:xfrm>
        </p:spPr>
      </p:pic>
    </p:spTree>
    <p:extLst>
      <p:ext uri="{BB962C8B-B14F-4D97-AF65-F5344CB8AC3E}">
        <p14:creationId xmlns="" xmlns:p14="http://schemas.microsoft.com/office/powerpoint/2010/main" val="1719329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303">
        <p14:doors dir="vert"/>
      </p:transition>
    </mc:Choice>
    <mc:Fallback>
      <p:transition spd="slow" advTm="63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162</TotalTime>
  <Words>163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Urban Pop</vt:lpstr>
      <vt:lpstr> 2013 год.</vt:lpstr>
      <vt:lpstr>Слайд 2</vt:lpstr>
      <vt:lpstr>Детский сад №1559 г. Москва</vt:lpstr>
      <vt:lpstr>Этот праздник к нам идет  Раннею весною,  Сколько радостей несет  Он всегда с собою!</vt:lpstr>
      <vt:lpstr>Широкая Масленица - Сырная неделя!  Ты пришла нарядная к нам Весну встречать.  Печь блины и развлекаться будем всю неделю,  Чтоб Зиму студёную из дому прогнать!</vt:lpstr>
      <vt:lpstr> </vt:lpstr>
      <vt:lpstr>Пришла Масленица годовая,   Наша гостья дорогая!   Она пешей к нам не бывает,   Все на кониках приезжает.   Ее коники вороные,   У них гривы золотые,   А саночки расписные.   Идет Масленица по льду,   Несет блинов сковороду.</vt:lpstr>
      <vt:lpstr>Здравствуй, Масленица!  Дай нам маслица!  Мы блинков себе горячих напечём —  Нам метели и морозы нипочём!</vt:lpstr>
      <vt:lpstr>Мир крещёный нынче радуется,  Потому что нынче Масленица.  Приходи, народ, и с нами съешь блина,  Чтоб на землю поскорей пришла весна!</vt:lpstr>
      <vt:lpstr>Хороводы водим дружно, Это то, что нам и нужно, Чаем напиваемся, Друг другу улыбаемся. А горячие блины Солнцем ласковым полны, Со сметаной, с маслом, Вкуснотища классная!</vt:lpstr>
      <vt:lpstr>Будем чучело сжигать,  Будем зиму прогонять.  Будем чай пить вместе с вами  И закусывать блинами.  Вас сегодня поздравляю,  В Масленицу вам желаю,  Вдоволь чтоб блинов наелись  И теплом костра согрелись!</vt:lpstr>
      <vt:lpstr> </vt:lpstr>
      <vt:lpstr>Пышные гуляния Ярмарка венчает.  До свиданья, Масленица, приходи опять!  Через год Красавицу снова повстречаем.  Снова будем праздновать, блинами угощать!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2013 год.</dc:title>
  <dc:creator>Лёша</dc:creator>
  <cp:lastModifiedBy>Мироша</cp:lastModifiedBy>
  <cp:revision>24</cp:revision>
  <dcterms:created xsi:type="dcterms:W3CDTF">2013-03-15T15:09:56Z</dcterms:created>
  <dcterms:modified xsi:type="dcterms:W3CDTF">2014-10-10T16:55:19Z</dcterms:modified>
</cp:coreProperties>
</file>