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57" r:id="rId4"/>
    <p:sldId id="286" r:id="rId5"/>
    <p:sldId id="287" r:id="rId6"/>
    <p:sldId id="259" r:id="rId7"/>
    <p:sldId id="264" r:id="rId8"/>
    <p:sldId id="266" r:id="rId9"/>
    <p:sldId id="268" r:id="rId10"/>
    <p:sldId id="290" r:id="rId11"/>
    <p:sldId id="291" r:id="rId12"/>
    <p:sldId id="298" r:id="rId13"/>
    <p:sldId id="302" r:id="rId14"/>
    <p:sldId id="303" r:id="rId15"/>
    <p:sldId id="269" r:id="rId16"/>
    <p:sldId id="293" r:id="rId17"/>
    <p:sldId id="294" r:id="rId18"/>
    <p:sldId id="295" r:id="rId19"/>
    <p:sldId id="296" r:id="rId20"/>
    <p:sldId id="305" r:id="rId21"/>
    <p:sldId id="270" r:id="rId22"/>
    <p:sldId id="299" r:id="rId23"/>
    <p:sldId id="300" r:id="rId24"/>
    <p:sldId id="301" r:id="rId25"/>
    <p:sldId id="273" r:id="rId26"/>
    <p:sldId id="29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/>
              <a:t>Начало года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Лист1!$B$2:$B$7</c:f>
              <c:strCache>
                <c:ptCount val="6"/>
                <c:pt idx="0">
                  <c:v>Развитие познавательных процессов</c:v>
                </c:pt>
                <c:pt idx="1">
                  <c:v>Развитие мелкой моторики руки</c:v>
                </c:pt>
                <c:pt idx="2">
                  <c:v>Самооценка и уровень притязания</c:v>
                </c:pt>
                <c:pt idx="3">
                  <c:v>Мотивационная и волевая сферы</c:v>
                </c:pt>
                <c:pt idx="4">
                  <c:v>Коммуникативные умения</c:v>
                </c:pt>
                <c:pt idx="5">
                  <c:v>Личностные особенности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0.53</c:v>
                </c:pt>
                <c:pt idx="1">
                  <c:v>0.31</c:v>
                </c:pt>
                <c:pt idx="2">
                  <c:v>0.43</c:v>
                </c:pt>
                <c:pt idx="3">
                  <c:v>0.52</c:v>
                </c:pt>
                <c:pt idx="4">
                  <c:v>0.52</c:v>
                </c:pt>
                <c:pt idx="5">
                  <c:v>0.49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Лист1!$B$2:$B$7</c:f>
              <c:strCache>
                <c:ptCount val="6"/>
                <c:pt idx="0">
                  <c:v>Развитие познавательных процессов</c:v>
                </c:pt>
                <c:pt idx="1">
                  <c:v>Развитие мелкой моторики руки</c:v>
                </c:pt>
                <c:pt idx="2">
                  <c:v>Самооценка и уровень притязания</c:v>
                </c:pt>
                <c:pt idx="3">
                  <c:v>Мотивационная и волевая сферы</c:v>
                </c:pt>
                <c:pt idx="4">
                  <c:v>Коммуникативные умения</c:v>
                </c:pt>
                <c:pt idx="5">
                  <c:v>Личностные особенности</c:v>
                </c:pt>
              </c:strCache>
            </c:strRef>
          </c:cat>
          <c:val>
            <c:numRef>
              <c:f>Лист1!$D$2:$D$7</c:f>
              <c:numCache>
                <c:formatCode>0%</c:formatCode>
                <c:ptCount val="6"/>
                <c:pt idx="0">
                  <c:v>0.35</c:v>
                </c:pt>
                <c:pt idx="1">
                  <c:v>0.49</c:v>
                </c:pt>
                <c:pt idx="2">
                  <c:v>0.39</c:v>
                </c:pt>
                <c:pt idx="3">
                  <c:v>0.4</c:v>
                </c:pt>
                <c:pt idx="4">
                  <c:v>0.3</c:v>
                </c:pt>
                <c:pt idx="5">
                  <c:v>0.31</c:v>
                </c:pt>
              </c:numCache>
            </c:numRef>
          </c:val>
        </c:ser>
        <c:ser>
          <c:idx val="2"/>
          <c:order val="2"/>
          <c:tx>
            <c:strRef>
              <c:f>Лист1!$E$1</c:f>
              <c:strCache>
                <c:ptCount val="1"/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Лист1!$B$2:$B$7</c:f>
              <c:strCache>
                <c:ptCount val="6"/>
                <c:pt idx="0">
                  <c:v>Развитие познавательных процессов</c:v>
                </c:pt>
                <c:pt idx="1">
                  <c:v>Развитие мелкой моторики руки</c:v>
                </c:pt>
                <c:pt idx="2">
                  <c:v>Самооценка и уровень притязания</c:v>
                </c:pt>
                <c:pt idx="3">
                  <c:v>Мотивационная и волевая сферы</c:v>
                </c:pt>
                <c:pt idx="4">
                  <c:v>Коммуникативные умения</c:v>
                </c:pt>
                <c:pt idx="5">
                  <c:v>Личностные особенности</c:v>
                </c:pt>
              </c:strCache>
            </c:strRef>
          </c:cat>
          <c:val>
            <c:numRef>
              <c:f>Лист1!$E$2:$E$7</c:f>
              <c:numCache>
                <c:formatCode>0%</c:formatCode>
                <c:ptCount val="6"/>
                <c:pt idx="0">
                  <c:v>0.12</c:v>
                </c:pt>
                <c:pt idx="1">
                  <c:v>0.2</c:v>
                </c:pt>
                <c:pt idx="2">
                  <c:v>0.18</c:v>
                </c:pt>
                <c:pt idx="3">
                  <c:v>0.08</c:v>
                </c:pt>
                <c:pt idx="4">
                  <c:v>0.18</c:v>
                </c:pt>
                <c:pt idx="5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780536"/>
        <c:axId val="139780928"/>
      </c:barChart>
      <c:catAx>
        <c:axId val="139780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780928"/>
        <c:crosses val="autoZero"/>
        <c:auto val="1"/>
        <c:lblAlgn val="ctr"/>
        <c:lblOffset val="100"/>
        <c:noMultiLvlLbl val="0"/>
      </c:catAx>
      <c:valAx>
        <c:axId val="13978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7805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/>
              <a:t>Конец года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 </c:v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Лист1!$B$11:$B$16</c:f>
              <c:strCache>
                <c:ptCount val="6"/>
                <c:pt idx="0">
                  <c:v>Развитие познавательных процессов</c:v>
                </c:pt>
                <c:pt idx="1">
                  <c:v>Развитие мелкой моторики руки</c:v>
                </c:pt>
                <c:pt idx="2">
                  <c:v>Самооценка и уровень притязания</c:v>
                </c:pt>
                <c:pt idx="3">
                  <c:v>Мотивационная и волевая сферы</c:v>
                </c:pt>
                <c:pt idx="4">
                  <c:v>Коммуникативные умения</c:v>
                </c:pt>
                <c:pt idx="5">
                  <c:v>Личностные особенности</c:v>
                </c:pt>
              </c:strCache>
            </c:strRef>
          </c:cat>
          <c:val>
            <c:numRef>
              <c:f>Лист1!$C$11:$C$16</c:f>
              <c:numCache>
                <c:formatCode>0%</c:formatCode>
                <c:ptCount val="6"/>
                <c:pt idx="0">
                  <c:v>0.18</c:v>
                </c:pt>
                <c:pt idx="1">
                  <c:v>0.11</c:v>
                </c:pt>
                <c:pt idx="2">
                  <c:v>0.23</c:v>
                </c:pt>
                <c:pt idx="3">
                  <c:v>0.28000000000000003</c:v>
                </c:pt>
                <c:pt idx="4">
                  <c:v>0.14000000000000001</c:v>
                </c:pt>
                <c:pt idx="5">
                  <c:v>0.22</c:v>
                </c:pt>
              </c:numCache>
            </c:numRef>
          </c:val>
        </c:ser>
        <c:ser>
          <c:idx val="1"/>
          <c:order val="1"/>
          <c:tx>
            <c:v> </c:v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Лист1!$B$11:$B$16</c:f>
              <c:strCache>
                <c:ptCount val="6"/>
                <c:pt idx="0">
                  <c:v>Развитие познавательных процессов</c:v>
                </c:pt>
                <c:pt idx="1">
                  <c:v>Развитие мелкой моторики руки</c:v>
                </c:pt>
                <c:pt idx="2">
                  <c:v>Самооценка и уровень притязания</c:v>
                </c:pt>
                <c:pt idx="3">
                  <c:v>Мотивационная и волевая сферы</c:v>
                </c:pt>
                <c:pt idx="4">
                  <c:v>Коммуникативные умения</c:v>
                </c:pt>
                <c:pt idx="5">
                  <c:v>Личностные особенности</c:v>
                </c:pt>
              </c:strCache>
            </c:strRef>
          </c:cat>
          <c:val>
            <c:numRef>
              <c:f>Лист1!$D$11:$D$16</c:f>
              <c:numCache>
                <c:formatCode>0%</c:formatCode>
                <c:ptCount val="6"/>
                <c:pt idx="0">
                  <c:v>0.52</c:v>
                </c:pt>
                <c:pt idx="1">
                  <c:v>0.57999999999999996</c:v>
                </c:pt>
                <c:pt idx="2">
                  <c:v>0.47</c:v>
                </c:pt>
                <c:pt idx="3">
                  <c:v>0.51</c:v>
                </c:pt>
                <c:pt idx="4">
                  <c:v>0.57999999999999996</c:v>
                </c:pt>
                <c:pt idx="5">
                  <c:v>0.47</c:v>
                </c:pt>
              </c:numCache>
            </c:numRef>
          </c:val>
        </c:ser>
        <c:ser>
          <c:idx val="2"/>
          <c:order val="2"/>
          <c:tx>
            <c:v> </c:v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Лист1!$B$11:$B$16</c:f>
              <c:strCache>
                <c:ptCount val="6"/>
                <c:pt idx="0">
                  <c:v>Развитие познавательных процессов</c:v>
                </c:pt>
                <c:pt idx="1">
                  <c:v>Развитие мелкой моторики руки</c:v>
                </c:pt>
                <c:pt idx="2">
                  <c:v>Самооценка и уровень притязания</c:v>
                </c:pt>
                <c:pt idx="3">
                  <c:v>Мотивационная и волевая сферы</c:v>
                </c:pt>
                <c:pt idx="4">
                  <c:v>Коммуникативные умения</c:v>
                </c:pt>
                <c:pt idx="5">
                  <c:v>Личностные особенности</c:v>
                </c:pt>
              </c:strCache>
            </c:strRef>
          </c:cat>
          <c:val>
            <c:numRef>
              <c:f>Лист1!$E$11:$E$16</c:f>
              <c:numCache>
                <c:formatCode>0%</c:formatCode>
                <c:ptCount val="6"/>
                <c:pt idx="0">
                  <c:v>0.2</c:v>
                </c:pt>
                <c:pt idx="1">
                  <c:v>0.31</c:v>
                </c:pt>
                <c:pt idx="2">
                  <c:v>0.3</c:v>
                </c:pt>
                <c:pt idx="3">
                  <c:v>0.21</c:v>
                </c:pt>
                <c:pt idx="4">
                  <c:v>0.28000000000000003</c:v>
                </c:pt>
                <c:pt idx="5">
                  <c:v>0.31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782104"/>
        <c:axId val="139782496"/>
      </c:barChart>
      <c:catAx>
        <c:axId val="139782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782496"/>
        <c:crosses val="autoZero"/>
        <c:auto val="1"/>
        <c:lblAlgn val="ctr"/>
        <c:lblOffset val="100"/>
        <c:noMultiLvlLbl val="0"/>
      </c:catAx>
      <c:valAx>
        <c:axId val="13978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7821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F40A9C-BE46-411D-9459-D52DF16A688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15E55A-65D5-4B76-BEAA-A7D85389F9D6}">
      <dgm:prSet phldrT="[Текст]" custT="1"/>
      <dgm:spPr/>
      <dgm:t>
        <a:bodyPr/>
        <a:lstStyle/>
        <a:p>
          <a:r>
            <a:rPr lang="ru-RU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Проблемы семейных взаимоотношений</a:t>
          </a:r>
          <a:endParaRPr lang="ru-RU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03F0CA8-12E7-47B9-B4F3-BC106C1327CB}" type="parTrans" cxnId="{370F3850-AC8A-4E0A-8D11-FE6420677A81}">
      <dgm:prSet/>
      <dgm:spPr/>
      <dgm:t>
        <a:bodyPr/>
        <a:lstStyle/>
        <a:p>
          <a:endParaRPr lang="ru-RU" sz="32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544CC9-19C8-4AC7-BD4C-6894E937F555}" type="sibTrans" cxnId="{370F3850-AC8A-4E0A-8D11-FE6420677A81}">
      <dgm:prSet custT="1"/>
      <dgm:spPr/>
      <dgm:t>
        <a:bodyPr/>
        <a:lstStyle/>
        <a:p>
          <a:endParaRPr lang="ru-RU" sz="12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2CA7CF-EA46-4F1A-B0E5-0F8BA646DA4F}">
      <dgm:prSet phldrT="[Текст]" custT="1"/>
      <dgm:spPr/>
      <dgm:t>
        <a:bodyPr/>
        <a:lstStyle/>
        <a:p>
          <a:r>
            <a:rPr lang="ru-RU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Неблагополучный социальный статус</a:t>
          </a:r>
          <a:endParaRPr lang="ru-RU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8998E1-0469-424A-A6D7-A03CC4377416}" type="parTrans" cxnId="{29FDA2AB-E83A-48E5-87F1-110F437A79E0}">
      <dgm:prSet/>
      <dgm:spPr/>
      <dgm:t>
        <a:bodyPr/>
        <a:lstStyle/>
        <a:p>
          <a:endParaRPr lang="ru-RU" sz="32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2CAA781-B207-41DF-9109-8DFC6F5550BF}" type="sibTrans" cxnId="{29FDA2AB-E83A-48E5-87F1-110F437A79E0}">
      <dgm:prSet custT="1"/>
      <dgm:spPr/>
      <dgm:t>
        <a:bodyPr/>
        <a:lstStyle/>
        <a:p>
          <a:endParaRPr lang="ru-RU" sz="12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89C924-0A45-4453-A0EC-DE27231D1AB4}">
      <dgm:prSet phldrT="[Текст]" custT="1"/>
      <dgm:spPr/>
      <dgm:t>
        <a:bodyPr/>
        <a:lstStyle/>
        <a:p>
          <a:r>
            <a:rPr lang="ru-RU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Не успешность в обучении</a:t>
          </a:r>
          <a:endParaRPr lang="ru-RU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7CFAB2E-4C87-4061-A2BA-8045BFB3FA1B}" type="parTrans" cxnId="{FDF347F3-ECC1-486D-B125-F5857E5C6A7D}">
      <dgm:prSet/>
      <dgm:spPr/>
      <dgm:t>
        <a:bodyPr/>
        <a:lstStyle/>
        <a:p>
          <a:endParaRPr lang="ru-RU" sz="32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290CF80-7085-41A3-B85C-EC96D70247C5}" type="sibTrans" cxnId="{FDF347F3-ECC1-486D-B125-F5857E5C6A7D}">
      <dgm:prSet custT="1"/>
      <dgm:spPr/>
      <dgm:t>
        <a:bodyPr/>
        <a:lstStyle/>
        <a:p>
          <a:endParaRPr lang="ru-RU" sz="12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561E43-7128-4E7D-8399-18F244A51430}">
      <dgm:prSet phldrT="[Текст]" custT="1"/>
      <dgm:spPr/>
      <dgm:t>
        <a:bodyPr/>
        <a:lstStyle/>
        <a:p>
          <a:r>
            <a:rPr lang="ru-RU" sz="1800" b="1" dirty="0" smtClean="0">
              <a:latin typeface="Calibri" panose="020F0502020204030204" pitchFamily="34" charset="0"/>
              <a:cs typeface="Calibri" panose="020F0502020204030204" pitchFamily="34" charset="0"/>
            </a:rPr>
            <a:t>Низкая мотивация</a:t>
          </a:r>
          <a:endParaRPr lang="ru-RU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C5F53E-C6E4-456D-97E5-3388634CE4BD}" type="parTrans" cxnId="{4B0F2F20-C0A2-4381-A0F4-312040657C8F}">
      <dgm:prSet/>
      <dgm:spPr/>
      <dgm:t>
        <a:bodyPr/>
        <a:lstStyle/>
        <a:p>
          <a:endParaRPr lang="ru-RU" sz="32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49A3AC7-802D-4F67-93D0-6D99C1AF23B8}" type="sibTrans" cxnId="{4B0F2F20-C0A2-4381-A0F4-312040657C8F}">
      <dgm:prSet custT="1"/>
      <dgm:spPr/>
      <dgm:t>
        <a:bodyPr/>
        <a:lstStyle/>
        <a:p>
          <a:endParaRPr lang="ru-RU" sz="12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35FCF9-EAF6-472D-B991-86FB82DF5771}" type="pres">
      <dgm:prSet presAssocID="{C5F40A9C-BE46-411D-9459-D52DF16A688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40BC67-4360-4DC9-BBBB-C49A0EA050AA}" type="pres">
      <dgm:prSet presAssocID="{C415E55A-65D5-4B76-BEAA-A7D85389F9D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FFC3F-36EB-40BA-A721-7F5769960806}" type="pres">
      <dgm:prSet presAssocID="{CE544CC9-19C8-4AC7-BD4C-6894E937F555}" presName="sibTrans" presStyleLbl="sibTrans2D1" presStyleIdx="0" presStyleCnt="4"/>
      <dgm:spPr/>
      <dgm:t>
        <a:bodyPr/>
        <a:lstStyle/>
        <a:p>
          <a:endParaRPr lang="ru-RU"/>
        </a:p>
      </dgm:t>
    </dgm:pt>
    <dgm:pt modelId="{DFE94FDF-A160-4FBC-9C37-5E3EE2E2C7EF}" type="pres">
      <dgm:prSet presAssocID="{CE544CC9-19C8-4AC7-BD4C-6894E937F555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2C00FA93-BECE-415F-BE0C-34380DA3E3F5}" type="pres">
      <dgm:prSet presAssocID="{462CA7CF-EA46-4F1A-B0E5-0F8BA646DA4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7F3B8-FE05-4981-9041-9C4BB1F7E8DF}" type="pres">
      <dgm:prSet presAssocID="{22CAA781-B207-41DF-9109-8DFC6F5550BF}" presName="sibTrans" presStyleLbl="sibTrans2D1" presStyleIdx="1" presStyleCnt="4"/>
      <dgm:spPr/>
      <dgm:t>
        <a:bodyPr/>
        <a:lstStyle/>
        <a:p>
          <a:endParaRPr lang="ru-RU"/>
        </a:p>
      </dgm:t>
    </dgm:pt>
    <dgm:pt modelId="{BA453544-F789-4075-8FAF-2B2DA909CFA2}" type="pres">
      <dgm:prSet presAssocID="{22CAA781-B207-41DF-9109-8DFC6F5550BF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FA8EFDE4-D0FD-4F1A-93B1-998468E9BFD3}" type="pres">
      <dgm:prSet presAssocID="{2A89C924-0A45-4453-A0EC-DE27231D1AB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9644C-AE8A-40B6-9EB0-465ED5509B3A}" type="pres">
      <dgm:prSet presAssocID="{D290CF80-7085-41A3-B85C-EC96D70247C5}" presName="sibTrans" presStyleLbl="sibTrans2D1" presStyleIdx="2" presStyleCnt="4"/>
      <dgm:spPr/>
      <dgm:t>
        <a:bodyPr/>
        <a:lstStyle/>
        <a:p>
          <a:endParaRPr lang="ru-RU"/>
        </a:p>
      </dgm:t>
    </dgm:pt>
    <dgm:pt modelId="{544FB999-F322-4ABA-9A88-826A8CC310B7}" type="pres">
      <dgm:prSet presAssocID="{D290CF80-7085-41A3-B85C-EC96D70247C5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10ACA6D2-C4EB-46E6-87B9-8C4B9BC05B70}" type="pres">
      <dgm:prSet presAssocID="{5D561E43-7128-4E7D-8399-18F244A5143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8CC0F-BE2A-4A93-98FE-40A8F43A431F}" type="pres">
      <dgm:prSet presAssocID="{449A3AC7-802D-4F67-93D0-6D99C1AF23B8}" presName="sibTrans" presStyleLbl="sibTrans2D1" presStyleIdx="3" presStyleCnt="4"/>
      <dgm:spPr/>
      <dgm:t>
        <a:bodyPr/>
        <a:lstStyle/>
        <a:p>
          <a:endParaRPr lang="ru-RU"/>
        </a:p>
      </dgm:t>
    </dgm:pt>
    <dgm:pt modelId="{5F434C66-54CE-4344-97B2-2F524791504E}" type="pres">
      <dgm:prSet presAssocID="{449A3AC7-802D-4F67-93D0-6D99C1AF23B8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4B0F2F20-C0A2-4381-A0F4-312040657C8F}" srcId="{C5F40A9C-BE46-411D-9459-D52DF16A6887}" destId="{5D561E43-7128-4E7D-8399-18F244A51430}" srcOrd="3" destOrd="0" parTransId="{51C5F53E-C6E4-456D-97E5-3388634CE4BD}" sibTransId="{449A3AC7-802D-4F67-93D0-6D99C1AF23B8}"/>
    <dgm:cxn modelId="{65B02405-069D-426D-88CE-B361D312B7FA}" type="presOf" srcId="{22CAA781-B207-41DF-9109-8DFC6F5550BF}" destId="{A6F7F3B8-FE05-4981-9041-9C4BB1F7E8DF}" srcOrd="0" destOrd="0" presId="urn:microsoft.com/office/officeart/2005/8/layout/cycle7"/>
    <dgm:cxn modelId="{D3A0CD7E-B870-4414-8A67-E15FD121F945}" type="presOf" srcId="{D290CF80-7085-41A3-B85C-EC96D70247C5}" destId="{3399644C-AE8A-40B6-9EB0-465ED5509B3A}" srcOrd="0" destOrd="0" presId="urn:microsoft.com/office/officeart/2005/8/layout/cycle7"/>
    <dgm:cxn modelId="{DED8DF79-1EB6-4744-B7C5-C02CD6B7A954}" type="presOf" srcId="{C415E55A-65D5-4B76-BEAA-A7D85389F9D6}" destId="{6C40BC67-4360-4DC9-BBBB-C49A0EA050AA}" srcOrd="0" destOrd="0" presId="urn:microsoft.com/office/officeart/2005/8/layout/cycle7"/>
    <dgm:cxn modelId="{263B3D4C-3891-43E1-9A37-8AAF08FF8174}" type="presOf" srcId="{22CAA781-B207-41DF-9109-8DFC6F5550BF}" destId="{BA453544-F789-4075-8FAF-2B2DA909CFA2}" srcOrd="1" destOrd="0" presId="urn:microsoft.com/office/officeart/2005/8/layout/cycle7"/>
    <dgm:cxn modelId="{FBC65671-5684-48A4-B89F-AC65E29A7216}" type="presOf" srcId="{449A3AC7-802D-4F67-93D0-6D99C1AF23B8}" destId="{0218CC0F-BE2A-4A93-98FE-40A8F43A431F}" srcOrd="0" destOrd="0" presId="urn:microsoft.com/office/officeart/2005/8/layout/cycle7"/>
    <dgm:cxn modelId="{29FDA2AB-E83A-48E5-87F1-110F437A79E0}" srcId="{C5F40A9C-BE46-411D-9459-D52DF16A6887}" destId="{462CA7CF-EA46-4F1A-B0E5-0F8BA646DA4F}" srcOrd="1" destOrd="0" parTransId="{3B8998E1-0469-424A-A6D7-A03CC4377416}" sibTransId="{22CAA781-B207-41DF-9109-8DFC6F5550BF}"/>
    <dgm:cxn modelId="{490B60EA-611B-4A10-81C3-A111DBA19DBE}" type="presOf" srcId="{CE544CC9-19C8-4AC7-BD4C-6894E937F555}" destId="{DFE94FDF-A160-4FBC-9C37-5E3EE2E2C7EF}" srcOrd="1" destOrd="0" presId="urn:microsoft.com/office/officeart/2005/8/layout/cycle7"/>
    <dgm:cxn modelId="{370F3850-AC8A-4E0A-8D11-FE6420677A81}" srcId="{C5F40A9C-BE46-411D-9459-D52DF16A6887}" destId="{C415E55A-65D5-4B76-BEAA-A7D85389F9D6}" srcOrd="0" destOrd="0" parTransId="{903F0CA8-12E7-47B9-B4F3-BC106C1327CB}" sibTransId="{CE544CC9-19C8-4AC7-BD4C-6894E937F555}"/>
    <dgm:cxn modelId="{AEEC4BBE-9B45-48A5-9254-4F20CACB7BBB}" type="presOf" srcId="{2A89C924-0A45-4453-A0EC-DE27231D1AB4}" destId="{FA8EFDE4-D0FD-4F1A-93B1-998468E9BFD3}" srcOrd="0" destOrd="0" presId="urn:microsoft.com/office/officeart/2005/8/layout/cycle7"/>
    <dgm:cxn modelId="{149CB384-2632-474D-B1D8-73EE7C6AC0F2}" type="presOf" srcId="{449A3AC7-802D-4F67-93D0-6D99C1AF23B8}" destId="{5F434C66-54CE-4344-97B2-2F524791504E}" srcOrd="1" destOrd="0" presId="urn:microsoft.com/office/officeart/2005/8/layout/cycle7"/>
    <dgm:cxn modelId="{BFF04F95-7B87-4536-88A7-E83132361342}" type="presOf" srcId="{C5F40A9C-BE46-411D-9459-D52DF16A6887}" destId="{EC35FCF9-EAF6-472D-B991-86FB82DF5771}" srcOrd="0" destOrd="0" presId="urn:microsoft.com/office/officeart/2005/8/layout/cycle7"/>
    <dgm:cxn modelId="{032BD687-6060-49AB-AF3A-BB5B26E6A9D3}" type="presOf" srcId="{5D561E43-7128-4E7D-8399-18F244A51430}" destId="{10ACA6D2-C4EB-46E6-87B9-8C4B9BC05B70}" srcOrd="0" destOrd="0" presId="urn:microsoft.com/office/officeart/2005/8/layout/cycle7"/>
    <dgm:cxn modelId="{C7B67FCB-0F1D-4E5E-8F17-68E7547C01B1}" type="presOf" srcId="{462CA7CF-EA46-4F1A-B0E5-0F8BA646DA4F}" destId="{2C00FA93-BECE-415F-BE0C-34380DA3E3F5}" srcOrd="0" destOrd="0" presId="urn:microsoft.com/office/officeart/2005/8/layout/cycle7"/>
    <dgm:cxn modelId="{6B517D7E-EEDC-4E3A-803A-1B5A08246960}" type="presOf" srcId="{CE544CC9-19C8-4AC7-BD4C-6894E937F555}" destId="{78FFFC3F-36EB-40BA-A721-7F5769960806}" srcOrd="0" destOrd="0" presId="urn:microsoft.com/office/officeart/2005/8/layout/cycle7"/>
    <dgm:cxn modelId="{34BDB0AE-8E64-4260-B8C7-89D86837358D}" type="presOf" srcId="{D290CF80-7085-41A3-B85C-EC96D70247C5}" destId="{544FB999-F322-4ABA-9A88-826A8CC310B7}" srcOrd="1" destOrd="0" presId="urn:microsoft.com/office/officeart/2005/8/layout/cycle7"/>
    <dgm:cxn modelId="{FDF347F3-ECC1-486D-B125-F5857E5C6A7D}" srcId="{C5F40A9C-BE46-411D-9459-D52DF16A6887}" destId="{2A89C924-0A45-4453-A0EC-DE27231D1AB4}" srcOrd="2" destOrd="0" parTransId="{47CFAB2E-4C87-4061-A2BA-8045BFB3FA1B}" sibTransId="{D290CF80-7085-41A3-B85C-EC96D70247C5}"/>
    <dgm:cxn modelId="{AC50558C-4DF3-4673-88E0-02185723D796}" type="presParOf" srcId="{EC35FCF9-EAF6-472D-B991-86FB82DF5771}" destId="{6C40BC67-4360-4DC9-BBBB-C49A0EA050AA}" srcOrd="0" destOrd="0" presId="urn:microsoft.com/office/officeart/2005/8/layout/cycle7"/>
    <dgm:cxn modelId="{463AC907-AEAA-4853-8E43-0557B3CC7328}" type="presParOf" srcId="{EC35FCF9-EAF6-472D-B991-86FB82DF5771}" destId="{78FFFC3F-36EB-40BA-A721-7F5769960806}" srcOrd="1" destOrd="0" presId="urn:microsoft.com/office/officeart/2005/8/layout/cycle7"/>
    <dgm:cxn modelId="{BD1945DD-AEE0-4C83-95C9-C7E096897AEA}" type="presParOf" srcId="{78FFFC3F-36EB-40BA-A721-7F5769960806}" destId="{DFE94FDF-A160-4FBC-9C37-5E3EE2E2C7EF}" srcOrd="0" destOrd="0" presId="urn:microsoft.com/office/officeart/2005/8/layout/cycle7"/>
    <dgm:cxn modelId="{8B6209C4-1485-4390-B8E4-6AE396FD9387}" type="presParOf" srcId="{EC35FCF9-EAF6-472D-B991-86FB82DF5771}" destId="{2C00FA93-BECE-415F-BE0C-34380DA3E3F5}" srcOrd="2" destOrd="0" presId="urn:microsoft.com/office/officeart/2005/8/layout/cycle7"/>
    <dgm:cxn modelId="{65F92F82-E767-4254-A367-F77051E29A66}" type="presParOf" srcId="{EC35FCF9-EAF6-472D-B991-86FB82DF5771}" destId="{A6F7F3B8-FE05-4981-9041-9C4BB1F7E8DF}" srcOrd="3" destOrd="0" presId="urn:microsoft.com/office/officeart/2005/8/layout/cycle7"/>
    <dgm:cxn modelId="{36ECD4A6-DD85-4F05-86B6-499723E7CCE4}" type="presParOf" srcId="{A6F7F3B8-FE05-4981-9041-9C4BB1F7E8DF}" destId="{BA453544-F789-4075-8FAF-2B2DA909CFA2}" srcOrd="0" destOrd="0" presId="urn:microsoft.com/office/officeart/2005/8/layout/cycle7"/>
    <dgm:cxn modelId="{990F94C4-DDD9-456E-8777-0124499C1D1A}" type="presParOf" srcId="{EC35FCF9-EAF6-472D-B991-86FB82DF5771}" destId="{FA8EFDE4-D0FD-4F1A-93B1-998468E9BFD3}" srcOrd="4" destOrd="0" presId="urn:microsoft.com/office/officeart/2005/8/layout/cycle7"/>
    <dgm:cxn modelId="{73B9CEFE-4680-4811-A345-B7D723A06F9C}" type="presParOf" srcId="{EC35FCF9-EAF6-472D-B991-86FB82DF5771}" destId="{3399644C-AE8A-40B6-9EB0-465ED5509B3A}" srcOrd="5" destOrd="0" presId="urn:microsoft.com/office/officeart/2005/8/layout/cycle7"/>
    <dgm:cxn modelId="{2C236C6B-0AC4-4FA3-9AA1-C253C15051A6}" type="presParOf" srcId="{3399644C-AE8A-40B6-9EB0-465ED5509B3A}" destId="{544FB999-F322-4ABA-9A88-826A8CC310B7}" srcOrd="0" destOrd="0" presId="urn:microsoft.com/office/officeart/2005/8/layout/cycle7"/>
    <dgm:cxn modelId="{41610CBB-5A6B-44A1-8AC6-DB6A6E1C8D03}" type="presParOf" srcId="{EC35FCF9-EAF6-472D-B991-86FB82DF5771}" destId="{10ACA6D2-C4EB-46E6-87B9-8C4B9BC05B70}" srcOrd="6" destOrd="0" presId="urn:microsoft.com/office/officeart/2005/8/layout/cycle7"/>
    <dgm:cxn modelId="{EE5FA19D-C590-4E75-84AF-18676A4F17CF}" type="presParOf" srcId="{EC35FCF9-EAF6-472D-B991-86FB82DF5771}" destId="{0218CC0F-BE2A-4A93-98FE-40A8F43A431F}" srcOrd="7" destOrd="0" presId="urn:microsoft.com/office/officeart/2005/8/layout/cycle7"/>
    <dgm:cxn modelId="{5E312EF9-BF62-4514-A089-8C091FFDC2A5}" type="presParOf" srcId="{0218CC0F-BE2A-4A93-98FE-40A8F43A431F}" destId="{5F434C66-54CE-4344-97B2-2F524791504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FD6E54-6D5D-4B76-BCE1-D2839636A6E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9BC552-3568-4A3F-93A0-3E18885E810B}">
      <dgm:prSet phldrT="[Текст]" custT="1"/>
      <dgm:spPr/>
      <dgm:t>
        <a:bodyPr/>
        <a:lstStyle/>
        <a:p>
          <a:r>
            <a:rPr lang="ru-RU" sz="4000" b="1" dirty="0" smtClean="0">
              <a:latin typeface="Calibri" panose="020F0502020204030204" pitchFamily="34" charset="0"/>
              <a:cs typeface="Calibri" panose="020F0502020204030204" pitchFamily="34" charset="0"/>
            </a:rPr>
            <a:t>1</a:t>
          </a:r>
          <a:endParaRPr lang="ru-RU" sz="4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4B84E53-4710-43ED-8B4E-F37CB094A10D}" type="parTrans" cxnId="{31CF1F08-1968-4ECB-AA1B-34F3639FEBC6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1457791-F98D-4D8B-960C-787D20263C2F}" type="sibTrans" cxnId="{31CF1F08-1968-4ECB-AA1B-34F3639FEBC6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904907-9DE5-41D9-9C50-9F16AD1B36B0}">
      <dgm:prSet phldrT="[Текст]" custT="1"/>
      <dgm:spPr/>
      <dgm:t>
        <a:bodyPr/>
        <a:lstStyle/>
        <a:p>
          <a:r>
            <a:rPr lang="ru-RU" sz="2400" dirty="0" smtClean="0">
              <a:latin typeface="Calibri" panose="020F0502020204030204" pitchFamily="34" charset="0"/>
              <a:cs typeface="Calibri" panose="020F0502020204030204" pitchFamily="34" charset="0"/>
            </a:rPr>
            <a:t>Повышение самооценки</a:t>
          </a:r>
          <a:endParaRPr lang="ru-RU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4F85A8-A27B-4E34-B887-0DA29D133B8B}" type="parTrans" cxnId="{371E3437-DA9C-4878-AACC-1A7DEE74DE7B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8673E7A-FF92-44C9-AEE6-CFD6BEA96B69}" type="sibTrans" cxnId="{371E3437-DA9C-4878-AACC-1A7DEE74DE7B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5DB0F37-610F-4F4C-B09D-5C372F3E3147}">
      <dgm:prSet phldrT="[Текст]" custT="1"/>
      <dgm:spPr/>
      <dgm:t>
        <a:bodyPr/>
        <a:lstStyle/>
        <a:p>
          <a:r>
            <a:rPr lang="ru-RU" sz="4000" b="1" dirty="0" smtClean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ru-RU" sz="4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D6A317-FDD4-4EA8-9D22-82758510A49A}" type="parTrans" cxnId="{4ED00F8E-2B9C-4CBC-8A88-9CFE14E103F1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D60743-E4AB-4F76-AF0D-7E210215E41B}" type="sibTrans" cxnId="{4ED00F8E-2B9C-4CBC-8A88-9CFE14E103F1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110EA3-F567-48BC-905D-04FC81D80D9A}">
      <dgm:prSet phldrT="[Текст]" custT="1"/>
      <dgm:spPr/>
      <dgm:t>
        <a:bodyPr/>
        <a:lstStyle/>
        <a:p>
          <a:r>
            <a:rPr lang="ru-RU" sz="2400" dirty="0" smtClean="0">
              <a:latin typeface="Calibri" panose="020F0502020204030204" pitchFamily="34" charset="0"/>
              <a:cs typeface="Calibri" panose="020F0502020204030204" pitchFamily="34" charset="0"/>
            </a:rPr>
            <a:t>Обучение ребенка умению управлять собой в конкретных наиболее волнующих его ситуациях</a:t>
          </a:r>
          <a:endParaRPr lang="ru-RU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75DF16-2C95-464E-8EEB-7ADCDEC284FA}" type="parTrans" cxnId="{63B012B0-66D6-45F7-BEAE-F91CED44E453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122D8E-18B9-4D92-A4FB-08632509CBD9}" type="sibTrans" cxnId="{63B012B0-66D6-45F7-BEAE-F91CED44E453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AE35A48-147C-4BFE-90D1-DB3995BC70DF}">
      <dgm:prSet phldrT="[Текст]" custT="1"/>
      <dgm:spPr/>
      <dgm:t>
        <a:bodyPr/>
        <a:lstStyle/>
        <a:p>
          <a:r>
            <a:rPr lang="ru-RU" sz="4000" b="1" dirty="0" smtClean="0">
              <a:latin typeface="Calibri" panose="020F0502020204030204" pitchFamily="34" charset="0"/>
              <a:cs typeface="Calibri" panose="020F0502020204030204" pitchFamily="34" charset="0"/>
            </a:rPr>
            <a:t>3</a:t>
          </a:r>
          <a:endParaRPr lang="ru-RU" sz="4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A05A3A-4D0C-454E-8896-48DD56E99537}" type="parTrans" cxnId="{ABEC41CF-CD3E-4B01-AA46-529CF5A6DB08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1FD8A72-296F-4ECC-9CA2-F5773B0BD0AA}" type="sibTrans" cxnId="{ABEC41CF-CD3E-4B01-AA46-529CF5A6DB08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2CE315-64F4-4696-BA75-9E97FCA6C5BC}">
      <dgm:prSet phldrT="[Текст]" custT="1"/>
      <dgm:spPr/>
      <dgm:t>
        <a:bodyPr/>
        <a:lstStyle/>
        <a:p>
          <a:r>
            <a:rPr lang="ru-RU" sz="2400" dirty="0" smtClean="0">
              <a:latin typeface="Calibri" panose="020F0502020204030204" pitchFamily="34" charset="0"/>
              <a:cs typeface="Calibri" panose="020F0502020204030204" pitchFamily="34" charset="0"/>
            </a:rPr>
            <a:t>Снятие мышечного напряжения</a:t>
          </a:r>
          <a:endParaRPr lang="ru-RU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F51D505-DCDF-4AC0-95BE-8E28F1C67F8B}" type="parTrans" cxnId="{3C5C6A66-5912-420D-AE40-6C6D493805BD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A75E54-5FB2-446C-9D87-68FF807A9641}" type="sibTrans" cxnId="{3C5C6A66-5912-420D-AE40-6C6D493805BD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2CDD54-8DCA-43C3-83EA-4C8C03FC0D61}" type="pres">
      <dgm:prSet presAssocID="{C9FD6E54-6D5D-4B76-BCE1-D2839636A6E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342FFF-1D2A-4C17-8D2F-C4793F1AFC3E}" type="pres">
      <dgm:prSet presAssocID="{A89BC552-3568-4A3F-93A0-3E18885E810B}" presName="composite" presStyleCnt="0"/>
      <dgm:spPr/>
    </dgm:pt>
    <dgm:pt modelId="{E5B1F2AB-C005-4B61-81A9-172131F45D93}" type="pres">
      <dgm:prSet presAssocID="{A89BC552-3568-4A3F-93A0-3E18885E810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AD43A-E86E-4B15-81E2-63A7FB3034DF}" type="pres">
      <dgm:prSet presAssocID="{A89BC552-3568-4A3F-93A0-3E18885E810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D831A7-B266-4B40-BE48-33DDBA720500}" type="pres">
      <dgm:prSet presAssocID="{B1457791-F98D-4D8B-960C-787D20263C2F}" presName="sp" presStyleCnt="0"/>
      <dgm:spPr/>
    </dgm:pt>
    <dgm:pt modelId="{13BE1D1B-6F69-4FA8-9973-CED501F4880B}" type="pres">
      <dgm:prSet presAssocID="{75DB0F37-610F-4F4C-B09D-5C372F3E3147}" presName="composite" presStyleCnt="0"/>
      <dgm:spPr/>
    </dgm:pt>
    <dgm:pt modelId="{BF41A998-D549-42BA-9516-7DB7EFFC0DA1}" type="pres">
      <dgm:prSet presAssocID="{75DB0F37-610F-4F4C-B09D-5C372F3E314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EC52E-B813-4DA5-A541-2FB2D1358113}" type="pres">
      <dgm:prSet presAssocID="{75DB0F37-610F-4F4C-B09D-5C372F3E314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25197-22BD-4E59-9FDE-299EA32690F9}" type="pres">
      <dgm:prSet presAssocID="{EBD60743-E4AB-4F76-AF0D-7E210215E41B}" presName="sp" presStyleCnt="0"/>
      <dgm:spPr/>
    </dgm:pt>
    <dgm:pt modelId="{A3FEE420-4E3F-40DE-B74B-E6E3B664CE57}" type="pres">
      <dgm:prSet presAssocID="{DAE35A48-147C-4BFE-90D1-DB3995BC70DF}" presName="composite" presStyleCnt="0"/>
      <dgm:spPr/>
    </dgm:pt>
    <dgm:pt modelId="{F2CB4624-BF50-43A5-B679-1E2F5C774080}" type="pres">
      <dgm:prSet presAssocID="{DAE35A48-147C-4BFE-90D1-DB3995BC70D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276A3-4A42-4D31-94A5-EE6091A0066A}" type="pres">
      <dgm:prSet presAssocID="{DAE35A48-147C-4BFE-90D1-DB3995BC70D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C73066-04C6-4C6E-AD89-58B5139C1EEF}" type="presOf" srcId="{3F2CE315-64F4-4696-BA75-9E97FCA6C5BC}" destId="{1A5276A3-4A42-4D31-94A5-EE6091A0066A}" srcOrd="0" destOrd="0" presId="urn:microsoft.com/office/officeart/2005/8/layout/chevron2"/>
    <dgm:cxn modelId="{63B012B0-66D6-45F7-BEAE-F91CED44E453}" srcId="{75DB0F37-610F-4F4C-B09D-5C372F3E3147}" destId="{05110EA3-F567-48BC-905D-04FC81D80D9A}" srcOrd="0" destOrd="0" parTransId="{4B75DF16-2C95-464E-8EEB-7ADCDEC284FA}" sibTransId="{A6122D8E-18B9-4D92-A4FB-08632509CBD9}"/>
    <dgm:cxn modelId="{4AC0E727-C417-4466-B453-529A7B0405A7}" type="presOf" srcId="{A89BC552-3568-4A3F-93A0-3E18885E810B}" destId="{E5B1F2AB-C005-4B61-81A9-172131F45D93}" srcOrd="0" destOrd="0" presId="urn:microsoft.com/office/officeart/2005/8/layout/chevron2"/>
    <dgm:cxn modelId="{AF3FE31B-BB36-48CA-B557-1E0884FAFBC9}" type="presOf" srcId="{75DB0F37-610F-4F4C-B09D-5C372F3E3147}" destId="{BF41A998-D549-42BA-9516-7DB7EFFC0DA1}" srcOrd="0" destOrd="0" presId="urn:microsoft.com/office/officeart/2005/8/layout/chevron2"/>
    <dgm:cxn modelId="{371E3437-DA9C-4878-AACC-1A7DEE74DE7B}" srcId="{A89BC552-3568-4A3F-93A0-3E18885E810B}" destId="{E6904907-9DE5-41D9-9C50-9F16AD1B36B0}" srcOrd="0" destOrd="0" parTransId="{954F85A8-A27B-4E34-B887-0DA29D133B8B}" sibTransId="{E8673E7A-FF92-44C9-AEE6-CFD6BEA96B69}"/>
    <dgm:cxn modelId="{4ED00F8E-2B9C-4CBC-8A88-9CFE14E103F1}" srcId="{C9FD6E54-6D5D-4B76-BCE1-D2839636A6E8}" destId="{75DB0F37-610F-4F4C-B09D-5C372F3E3147}" srcOrd="1" destOrd="0" parTransId="{ABD6A317-FDD4-4EA8-9D22-82758510A49A}" sibTransId="{EBD60743-E4AB-4F76-AF0D-7E210215E41B}"/>
    <dgm:cxn modelId="{310E4475-7B15-478E-86E2-EBE2DF99AC8C}" type="presOf" srcId="{E6904907-9DE5-41D9-9C50-9F16AD1B36B0}" destId="{2C8AD43A-E86E-4B15-81E2-63A7FB3034DF}" srcOrd="0" destOrd="0" presId="urn:microsoft.com/office/officeart/2005/8/layout/chevron2"/>
    <dgm:cxn modelId="{5E23C32F-D2E1-477C-8873-492092CF291D}" type="presOf" srcId="{05110EA3-F567-48BC-905D-04FC81D80D9A}" destId="{02BEC52E-B813-4DA5-A541-2FB2D1358113}" srcOrd="0" destOrd="0" presId="urn:microsoft.com/office/officeart/2005/8/layout/chevron2"/>
    <dgm:cxn modelId="{D6D8A8E6-2C87-43F9-BAD7-65AA4092B5E6}" type="presOf" srcId="{C9FD6E54-6D5D-4B76-BCE1-D2839636A6E8}" destId="{002CDD54-8DCA-43C3-83EA-4C8C03FC0D61}" srcOrd="0" destOrd="0" presId="urn:microsoft.com/office/officeart/2005/8/layout/chevron2"/>
    <dgm:cxn modelId="{3C5C6A66-5912-420D-AE40-6C6D493805BD}" srcId="{DAE35A48-147C-4BFE-90D1-DB3995BC70DF}" destId="{3F2CE315-64F4-4696-BA75-9E97FCA6C5BC}" srcOrd="0" destOrd="0" parTransId="{9F51D505-DCDF-4AC0-95BE-8E28F1C67F8B}" sibTransId="{B9A75E54-5FB2-446C-9D87-68FF807A9641}"/>
    <dgm:cxn modelId="{1241B9A2-3044-41BF-8613-06FDB7D7160F}" type="presOf" srcId="{DAE35A48-147C-4BFE-90D1-DB3995BC70DF}" destId="{F2CB4624-BF50-43A5-B679-1E2F5C774080}" srcOrd="0" destOrd="0" presId="urn:microsoft.com/office/officeart/2005/8/layout/chevron2"/>
    <dgm:cxn modelId="{31CF1F08-1968-4ECB-AA1B-34F3639FEBC6}" srcId="{C9FD6E54-6D5D-4B76-BCE1-D2839636A6E8}" destId="{A89BC552-3568-4A3F-93A0-3E18885E810B}" srcOrd="0" destOrd="0" parTransId="{B4B84E53-4710-43ED-8B4E-F37CB094A10D}" sibTransId="{B1457791-F98D-4D8B-960C-787D20263C2F}"/>
    <dgm:cxn modelId="{ABEC41CF-CD3E-4B01-AA46-529CF5A6DB08}" srcId="{C9FD6E54-6D5D-4B76-BCE1-D2839636A6E8}" destId="{DAE35A48-147C-4BFE-90D1-DB3995BC70DF}" srcOrd="2" destOrd="0" parTransId="{6FA05A3A-4D0C-454E-8896-48DD56E99537}" sibTransId="{71FD8A72-296F-4ECC-9CA2-F5773B0BD0AA}"/>
    <dgm:cxn modelId="{34AB2550-4874-47CD-A653-19E81710D1C0}" type="presParOf" srcId="{002CDD54-8DCA-43C3-83EA-4C8C03FC0D61}" destId="{84342FFF-1D2A-4C17-8D2F-C4793F1AFC3E}" srcOrd="0" destOrd="0" presId="urn:microsoft.com/office/officeart/2005/8/layout/chevron2"/>
    <dgm:cxn modelId="{137CFD10-943C-49A6-B800-B403DC4E79F7}" type="presParOf" srcId="{84342FFF-1D2A-4C17-8D2F-C4793F1AFC3E}" destId="{E5B1F2AB-C005-4B61-81A9-172131F45D93}" srcOrd="0" destOrd="0" presId="urn:microsoft.com/office/officeart/2005/8/layout/chevron2"/>
    <dgm:cxn modelId="{B5FAA659-A959-4390-8A80-588824B32865}" type="presParOf" srcId="{84342FFF-1D2A-4C17-8D2F-C4793F1AFC3E}" destId="{2C8AD43A-E86E-4B15-81E2-63A7FB3034DF}" srcOrd="1" destOrd="0" presId="urn:microsoft.com/office/officeart/2005/8/layout/chevron2"/>
    <dgm:cxn modelId="{C9F2EC3B-C6D3-4B4E-A230-BF3FC42F1791}" type="presParOf" srcId="{002CDD54-8DCA-43C3-83EA-4C8C03FC0D61}" destId="{38D831A7-B266-4B40-BE48-33DDBA720500}" srcOrd="1" destOrd="0" presId="urn:microsoft.com/office/officeart/2005/8/layout/chevron2"/>
    <dgm:cxn modelId="{E529E345-4A3C-492D-B9CD-B7C3157C8010}" type="presParOf" srcId="{002CDD54-8DCA-43C3-83EA-4C8C03FC0D61}" destId="{13BE1D1B-6F69-4FA8-9973-CED501F4880B}" srcOrd="2" destOrd="0" presId="urn:microsoft.com/office/officeart/2005/8/layout/chevron2"/>
    <dgm:cxn modelId="{6A62D4DC-8282-4907-A7D6-351611998EB9}" type="presParOf" srcId="{13BE1D1B-6F69-4FA8-9973-CED501F4880B}" destId="{BF41A998-D549-42BA-9516-7DB7EFFC0DA1}" srcOrd="0" destOrd="0" presId="urn:microsoft.com/office/officeart/2005/8/layout/chevron2"/>
    <dgm:cxn modelId="{274CE153-AAA7-435C-A201-2CAD9A43824F}" type="presParOf" srcId="{13BE1D1B-6F69-4FA8-9973-CED501F4880B}" destId="{02BEC52E-B813-4DA5-A541-2FB2D1358113}" srcOrd="1" destOrd="0" presId="urn:microsoft.com/office/officeart/2005/8/layout/chevron2"/>
    <dgm:cxn modelId="{4EF7D993-451A-4D7E-AA12-0F2AD171F422}" type="presParOf" srcId="{002CDD54-8DCA-43C3-83EA-4C8C03FC0D61}" destId="{0E625197-22BD-4E59-9FDE-299EA32690F9}" srcOrd="3" destOrd="0" presId="urn:microsoft.com/office/officeart/2005/8/layout/chevron2"/>
    <dgm:cxn modelId="{4BC6434F-C2C9-4D6D-80F6-5D5B9E6114D7}" type="presParOf" srcId="{002CDD54-8DCA-43C3-83EA-4C8C03FC0D61}" destId="{A3FEE420-4E3F-40DE-B74B-E6E3B664CE57}" srcOrd="4" destOrd="0" presId="urn:microsoft.com/office/officeart/2005/8/layout/chevron2"/>
    <dgm:cxn modelId="{1DDDC7A6-400B-4D53-ABA1-01A98E86F99A}" type="presParOf" srcId="{A3FEE420-4E3F-40DE-B74B-E6E3B664CE57}" destId="{F2CB4624-BF50-43A5-B679-1E2F5C774080}" srcOrd="0" destOrd="0" presId="urn:microsoft.com/office/officeart/2005/8/layout/chevron2"/>
    <dgm:cxn modelId="{0964DE1A-FBB2-45E9-8034-563CBC3CBFB1}" type="presParOf" srcId="{A3FEE420-4E3F-40DE-B74B-E6E3B664CE57}" destId="{1A5276A3-4A42-4D31-94A5-EE6091A0066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F40A9C-BE46-411D-9459-D52DF16A688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15E55A-65D5-4B76-BEAA-A7D85389F9D6}">
      <dgm:prSet phldrT="[Текст]" custT="1"/>
      <dgm:spPr/>
      <dgm:t>
        <a:bodyPr/>
        <a:lstStyle/>
        <a:p>
          <a:r>
            <a:rPr lang="ru-RU" sz="1200" b="1" dirty="0" smtClean="0">
              <a:latin typeface="Calibri" panose="020F0502020204030204" pitchFamily="34" charset="0"/>
              <a:cs typeface="Calibri" panose="020F0502020204030204" pitchFamily="34" charset="0"/>
            </a:rPr>
            <a:t>Психолог</a:t>
          </a:r>
          <a:endParaRPr lang="ru-RU" sz="12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03F0CA8-12E7-47B9-B4F3-BC106C1327CB}" type="parTrans" cxnId="{370F3850-AC8A-4E0A-8D11-FE6420677A81}">
      <dgm:prSet/>
      <dgm:spPr/>
      <dgm:t>
        <a:bodyPr/>
        <a:lstStyle/>
        <a:p>
          <a:endParaRPr lang="ru-RU" sz="20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E544CC9-19C8-4AC7-BD4C-6894E937F555}" type="sibTrans" cxnId="{370F3850-AC8A-4E0A-8D11-FE6420677A81}">
      <dgm:prSet custT="1"/>
      <dgm:spPr/>
      <dgm:t>
        <a:bodyPr/>
        <a:lstStyle/>
        <a:p>
          <a:endParaRPr lang="ru-RU" sz="10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2CA7CF-EA46-4F1A-B0E5-0F8BA646DA4F}">
      <dgm:prSet phldrT="[Текст]" custT="1"/>
      <dgm:spPr/>
      <dgm:t>
        <a:bodyPr/>
        <a:lstStyle/>
        <a:p>
          <a:pPr algn="ctr"/>
          <a:r>
            <a:rPr lang="ru-RU" sz="1200" b="1" dirty="0" smtClean="0">
              <a:latin typeface="Calibri" panose="020F0502020204030204" pitchFamily="34" charset="0"/>
              <a:cs typeface="Calibri" panose="020F0502020204030204" pitchFamily="34" charset="0"/>
            </a:rPr>
            <a:t>Учитель-логопед</a:t>
          </a:r>
          <a:endParaRPr lang="ru-RU" sz="12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8998E1-0469-424A-A6D7-A03CC4377416}" type="parTrans" cxnId="{29FDA2AB-E83A-48E5-87F1-110F437A79E0}">
      <dgm:prSet/>
      <dgm:spPr/>
      <dgm:t>
        <a:bodyPr/>
        <a:lstStyle/>
        <a:p>
          <a:endParaRPr lang="ru-RU" sz="20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2CAA781-B207-41DF-9109-8DFC6F5550BF}" type="sibTrans" cxnId="{29FDA2AB-E83A-48E5-87F1-110F437A79E0}">
      <dgm:prSet custT="1"/>
      <dgm:spPr/>
      <dgm:t>
        <a:bodyPr/>
        <a:lstStyle/>
        <a:p>
          <a:endParaRPr lang="ru-RU" sz="10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89C924-0A45-4453-A0EC-DE27231D1AB4}">
      <dgm:prSet phldrT="[Текст]" custT="1"/>
      <dgm:spPr/>
      <dgm:t>
        <a:bodyPr/>
        <a:lstStyle/>
        <a:p>
          <a:r>
            <a:rPr lang="ru-RU" sz="1200" b="1" dirty="0" smtClean="0">
              <a:latin typeface="Calibri" panose="020F0502020204030204" pitchFamily="34" charset="0"/>
              <a:cs typeface="Calibri" panose="020F0502020204030204" pitchFamily="34" charset="0"/>
            </a:rPr>
            <a:t>Медицинский работник</a:t>
          </a:r>
          <a:endParaRPr lang="ru-RU" sz="12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7CFAB2E-4C87-4061-A2BA-8045BFB3FA1B}" type="parTrans" cxnId="{FDF347F3-ECC1-486D-B125-F5857E5C6A7D}">
      <dgm:prSet/>
      <dgm:spPr/>
      <dgm:t>
        <a:bodyPr/>
        <a:lstStyle/>
        <a:p>
          <a:endParaRPr lang="ru-RU" sz="20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290CF80-7085-41A3-B85C-EC96D70247C5}" type="sibTrans" cxnId="{FDF347F3-ECC1-486D-B125-F5857E5C6A7D}">
      <dgm:prSet custT="1"/>
      <dgm:spPr/>
      <dgm:t>
        <a:bodyPr/>
        <a:lstStyle/>
        <a:p>
          <a:endParaRPr lang="ru-RU" sz="10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561E43-7128-4E7D-8399-18F244A51430}">
      <dgm:prSet phldrT="[Текст]" custT="1"/>
      <dgm:spPr/>
      <dgm:t>
        <a:bodyPr/>
        <a:lstStyle/>
        <a:p>
          <a:r>
            <a:rPr lang="ru-RU" sz="1200" b="1" dirty="0" smtClean="0">
              <a:latin typeface="Calibri" panose="020F0502020204030204" pitchFamily="34" charset="0"/>
              <a:cs typeface="Calibri" panose="020F0502020204030204" pitchFamily="34" charset="0"/>
            </a:rPr>
            <a:t>Музыкальный работник</a:t>
          </a:r>
          <a:endParaRPr lang="ru-RU" sz="12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C5F53E-C6E4-456D-97E5-3388634CE4BD}" type="parTrans" cxnId="{4B0F2F20-C0A2-4381-A0F4-312040657C8F}">
      <dgm:prSet/>
      <dgm:spPr/>
      <dgm:t>
        <a:bodyPr/>
        <a:lstStyle/>
        <a:p>
          <a:endParaRPr lang="ru-RU" sz="20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49A3AC7-802D-4F67-93D0-6D99C1AF23B8}" type="sibTrans" cxnId="{4B0F2F20-C0A2-4381-A0F4-312040657C8F}">
      <dgm:prSet custT="1"/>
      <dgm:spPr/>
      <dgm:t>
        <a:bodyPr/>
        <a:lstStyle/>
        <a:p>
          <a:endParaRPr lang="ru-RU" sz="10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A214F4-D479-4066-8079-774E2F4645C5}">
      <dgm:prSet phldrT="[Текст]" custT="1"/>
      <dgm:spPr/>
      <dgm:t>
        <a:bodyPr/>
        <a:lstStyle/>
        <a:p>
          <a:r>
            <a:rPr lang="ru-RU" sz="1200" b="1" dirty="0" smtClean="0">
              <a:latin typeface="Calibri" panose="020F0502020204030204" pitchFamily="34" charset="0"/>
              <a:cs typeface="Calibri" panose="020F0502020204030204" pitchFamily="34" charset="0"/>
            </a:rPr>
            <a:t>Педагоги</a:t>
          </a:r>
          <a:endParaRPr lang="ru-RU" sz="12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99309F-DF14-4230-BB8F-14C5B4E88B9B}" type="parTrans" cxnId="{227114D9-5D5E-45EE-B554-5C166E1B0126}">
      <dgm:prSet/>
      <dgm:spPr/>
      <dgm:t>
        <a:bodyPr/>
        <a:lstStyle/>
        <a:p>
          <a:endParaRPr lang="ru-RU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3209E9-0C83-4647-8762-52E15D1CC0E0}" type="sibTrans" cxnId="{227114D9-5D5E-45EE-B554-5C166E1B0126}">
      <dgm:prSet custT="1"/>
      <dgm:spPr/>
      <dgm:t>
        <a:bodyPr/>
        <a:lstStyle/>
        <a:p>
          <a:endParaRPr lang="ru-RU" sz="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54FAFF5-E634-452E-A8C4-99CF49624C4D}">
      <dgm:prSet phldrT="[Текст]" custT="1"/>
      <dgm:spPr/>
      <dgm:t>
        <a:bodyPr/>
        <a:lstStyle/>
        <a:p>
          <a:r>
            <a:rPr lang="ru-RU" sz="1200" b="1" dirty="0" smtClean="0">
              <a:latin typeface="Calibri" panose="020F0502020204030204" pitchFamily="34" charset="0"/>
              <a:cs typeface="Calibri" panose="020F0502020204030204" pitchFamily="34" charset="0"/>
            </a:rPr>
            <a:t>Инструктор по физкультуре</a:t>
          </a:r>
          <a:endParaRPr lang="ru-RU" sz="12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5AA723-B95F-43CC-BCBB-1CF5F9A4DB25}" type="parTrans" cxnId="{84888995-A9A9-46C5-9760-B9DA578DD1AB}">
      <dgm:prSet/>
      <dgm:spPr/>
      <dgm:t>
        <a:bodyPr/>
        <a:lstStyle/>
        <a:p>
          <a:endParaRPr lang="ru-RU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BF1232C-7BE4-4525-A1F4-1DF78ADD2AFC}" type="sibTrans" cxnId="{84888995-A9A9-46C5-9760-B9DA578DD1AB}">
      <dgm:prSet custT="1"/>
      <dgm:spPr/>
      <dgm:t>
        <a:bodyPr/>
        <a:lstStyle/>
        <a:p>
          <a:endParaRPr lang="ru-RU" sz="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D05EA90-CB7C-491B-9769-5BD07496C74D}">
      <dgm:prSet phldrT="[Текст]" custT="1"/>
      <dgm:spPr/>
      <dgm:t>
        <a:bodyPr/>
        <a:lstStyle/>
        <a:p>
          <a:r>
            <a:rPr lang="ru-RU" sz="1200" b="1" dirty="0" smtClean="0">
              <a:latin typeface="Calibri" panose="020F0502020204030204" pitchFamily="34" charset="0"/>
              <a:cs typeface="Calibri" panose="020F0502020204030204" pitchFamily="34" charset="0"/>
            </a:rPr>
            <a:t>Родители</a:t>
          </a:r>
          <a:endParaRPr lang="ru-RU" sz="12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9D954C1-4EBC-4FD8-8B08-F10E1A3E466A}" type="parTrans" cxnId="{D86F10A3-74E5-43F6-9641-5AD8223259D1}">
      <dgm:prSet/>
      <dgm:spPr/>
      <dgm:t>
        <a:bodyPr/>
        <a:lstStyle/>
        <a:p>
          <a:endParaRPr lang="ru-RU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2771B49-4BB5-40E5-9B4A-8348BB3E357C}" type="sibTrans" cxnId="{D86F10A3-74E5-43F6-9641-5AD8223259D1}">
      <dgm:prSet custT="1"/>
      <dgm:spPr/>
      <dgm:t>
        <a:bodyPr/>
        <a:lstStyle/>
        <a:p>
          <a:endParaRPr lang="ru-RU" sz="6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35FCF9-EAF6-472D-B991-86FB82DF5771}" type="pres">
      <dgm:prSet presAssocID="{C5F40A9C-BE46-411D-9459-D52DF16A688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40BC67-4360-4DC9-BBBB-C49A0EA050AA}" type="pres">
      <dgm:prSet presAssocID="{C415E55A-65D5-4B76-BEAA-A7D85389F9D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FFC3F-36EB-40BA-A721-7F5769960806}" type="pres">
      <dgm:prSet presAssocID="{CE544CC9-19C8-4AC7-BD4C-6894E937F555}" presName="sibTrans" presStyleLbl="sibTrans2D1" presStyleIdx="0" presStyleCnt="7"/>
      <dgm:spPr/>
      <dgm:t>
        <a:bodyPr/>
        <a:lstStyle/>
        <a:p>
          <a:endParaRPr lang="ru-RU"/>
        </a:p>
      </dgm:t>
    </dgm:pt>
    <dgm:pt modelId="{DFE94FDF-A160-4FBC-9C37-5E3EE2E2C7EF}" type="pres">
      <dgm:prSet presAssocID="{CE544CC9-19C8-4AC7-BD4C-6894E937F555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2C00FA93-BECE-415F-BE0C-34380DA3E3F5}" type="pres">
      <dgm:prSet presAssocID="{462CA7CF-EA46-4F1A-B0E5-0F8BA646DA4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7F3B8-FE05-4981-9041-9C4BB1F7E8DF}" type="pres">
      <dgm:prSet presAssocID="{22CAA781-B207-41DF-9109-8DFC6F5550BF}" presName="sibTrans" presStyleLbl="sibTrans2D1" presStyleIdx="1" presStyleCnt="7"/>
      <dgm:spPr/>
      <dgm:t>
        <a:bodyPr/>
        <a:lstStyle/>
        <a:p>
          <a:endParaRPr lang="ru-RU"/>
        </a:p>
      </dgm:t>
    </dgm:pt>
    <dgm:pt modelId="{BA453544-F789-4075-8FAF-2B2DA909CFA2}" type="pres">
      <dgm:prSet presAssocID="{22CAA781-B207-41DF-9109-8DFC6F5550BF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FA8EFDE4-D0FD-4F1A-93B1-998468E9BFD3}" type="pres">
      <dgm:prSet presAssocID="{2A89C924-0A45-4453-A0EC-DE27231D1AB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9644C-AE8A-40B6-9EB0-465ED5509B3A}" type="pres">
      <dgm:prSet presAssocID="{D290CF80-7085-41A3-B85C-EC96D70247C5}" presName="sibTrans" presStyleLbl="sibTrans2D1" presStyleIdx="2" presStyleCnt="7"/>
      <dgm:spPr/>
      <dgm:t>
        <a:bodyPr/>
        <a:lstStyle/>
        <a:p>
          <a:endParaRPr lang="ru-RU"/>
        </a:p>
      </dgm:t>
    </dgm:pt>
    <dgm:pt modelId="{544FB999-F322-4ABA-9A88-826A8CC310B7}" type="pres">
      <dgm:prSet presAssocID="{D290CF80-7085-41A3-B85C-EC96D70247C5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10ACA6D2-C4EB-46E6-87B9-8C4B9BC05B70}" type="pres">
      <dgm:prSet presAssocID="{5D561E43-7128-4E7D-8399-18F244A5143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8CC0F-BE2A-4A93-98FE-40A8F43A431F}" type="pres">
      <dgm:prSet presAssocID="{449A3AC7-802D-4F67-93D0-6D99C1AF23B8}" presName="sibTrans" presStyleLbl="sibTrans2D1" presStyleIdx="3" presStyleCnt="7"/>
      <dgm:spPr/>
      <dgm:t>
        <a:bodyPr/>
        <a:lstStyle/>
        <a:p>
          <a:endParaRPr lang="ru-RU"/>
        </a:p>
      </dgm:t>
    </dgm:pt>
    <dgm:pt modelId="{5F434C66-54CE-4344-97B2-2F524791504E}" type="pres">
      <dgm:prSet presAssocID="{449A3AC7-802D-4F67-93D0-6D99C1AF23B8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FCADE747-BF10-4ED7-ACF5-3BF15B227D90}" type="pres">
      <dgm:prSet presAssocID="{51A214F4-D479-4066-8079-774E2F4645C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33078-D1FE-467C-A252-DF7C0AA62320}" type="pres">
      <dgm:prSet presAssocID="{823209E9-0C83-4647-8762-52E15D1CC0E0}" presName="sibTrans" presStyleLbl="sibTrans2D1" presStyleIdx="4" presStyleCnt="7"/>
      <dgm:spPr/>
      <dgm:t>
        <a:bodyPr/>
        <a:lstStyle/>
        <a:p>
          <a:endParaRPr lang="ru-RU"/>
        </a:p>
      </dgm:t>
    </dgm:pt>
    <dgm:pt modelId="{AF607339-9E3F-4D9F-9B28-F1CFC564366C}" type="pres">
      <dgm:prSet presAssocID="{823209E9-0C83-4647-8762-52E15D1CC0E0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B521A9BB-943B-4445-8FA9-DBECEB25A165}" type="pres">
      <dgm:prSet presAssocID="{754FAFF5-E634-452E-A8C4-99CF49624C4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882A2-D938-40E3-BDE1-C2361BC4AFB4}" type="pres">
      <dgm:prSet presAssocID="{9BF1232C-7BE4-4525-A1F4-1DF78ADD2AFC}" presName="sibTrans" presStyleLbl="sibTrans2D1" presStyleIdx="5" presStyleCnt="7"/>
      <dgm:spPr/>
      <dgm:t>
        <a:bodyPr/>
        <a:lstStyle/>
        <a:p>
          <a:endParaRPr lang="ru-RU"/>
        </a:p>
      </dgm:t>
    </dgm:pt>
    <dgm:pt modelId="{BABE3DB2-7483-4662-B56E-92EEE35D16FF}" type="pres">
      <dgm:prSet presAssocID="{9BF1232C-7BE4-4525-A1F4-1DF78ADD2AFC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3E6AD62D-644C-4E24-AD47-A3FE9B20C957}" type="pres">
      <dgm:prSet presAssocID="{BD05EA90-CB7C-491B-9769-5BD07496C74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A24CBC-4532-42E7-8FBC-38D095429465}" type="pres">
      <dgm:prSet presAssocID="{C2771B49-4BB5-40E5-9B4A-8348BB3E357C}" presName="sibTrans" presStyleLbl="sibTrans2D1" presStyleIdx="6" presStyleCnt="7"/>
      <dgm:spPr/>
      <dgm:t>
        <a:bodyPr/>
        <a:lstStyle/>
        <a:p>
          <a:endParaRPr lang="ru-RU"/>
        </a:p>
      </dgm:t>
    </dgm:pt>
    <dgm:pt modelId="{ABC0207C-36C9-4967-9799-614D605E7ECF}" type="pres">
      <dgm:prSet presAssocID="{C2771B49-4BB5-40E5-9B4A-8348BB3E357C}" presName="connectorText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DA2A6929-980A-44C8-80CF-68CDD721ECE8}" type="presOf" srcId="{823209E9-0C83-4647-8762-52E15D1CC0E0}" destId="{AF607339-9E3F-4D9F-9B28-F1CFC564366C}" srcOrd="1" destOrd="0" presId="urn:microsoft.com/office/officeart/2005/8/layout/cycle7"/>
    <dgm:cxn modelId="{C34D955A-28C6-4A85-B1B7-762FF20BAAA4}" type="presOf" srcId="{CE544CC9-19C8-4AC7-BD4C-6894E937F555}" destId="{78FFFC3F-36EB-40BA-A721-7F5769960806}" srcOrd="0" destOrd="0" presId="urn:microsoft.com/office/officeart/2005/8/layout/cycle7"/>
    <dgm:cxn modelId="{D88AE35C-6B77-41CD-9418-743318FD4A9E}" type="presOf" srcId="{51A214F4-D479-4066-8079-774E2F4645C5}" destId="{FCADE747-BF10-4ED7-ACF5-3BF15B227D90}" srcOrd="0" destOrd="0" presId="urn:microsoft.com/office/officeart/2005/8/layout/cycle7"/>
    <dgm:cxn modelId="{14825FC0-30ED-41E1-A9C3-FA53653F8086}" type="presOf" srcId="{9BF1232C-7BE4-4525-A1F4-1DF78ADD2AFC}" destId="{BABE3DB2-7483-4662-B56E-92EEE35D16FF}" srcOrd="1" destOrd="0" presId="urn:microsoft.com/office/officeart/2005/8/layout/cycle7"/>
    <dgm:cxn modelId="{D86F10A3-74E5-43F6-9641-5AD8223259D1}" srcId="{C5F40A9C-BE46-411D-9459-D52DF16A6887}" destId="{BD05EA90-CB7C-491B-9769-5BD07496C74D}" srcOrd="6" destOrd="0" parTransId="{E9D954C1-4EBC-4FD8-8B08-F10E1A3E466A}" sibTransId="{C2771B49-4BB5-40E5-9B4A-8348BB3E357C}"/>
    <dgm:cxn modelId="{F13AD2BD-EDA6-436C-8106-FB24B42F0688}" type="presOf" srcId="{C2771B49-4BB5-40E5-9B4A-8348BB3E357C}" destId="{ABC0207C-36C9-4967-9799-614D605E7ECF}" srcOrd="1" destOrd="0" presId="urn:microsoft.com/office/officeart/2005/8/layout/cycle7"/>
    <dgm:cxn modelId="{272EC16C-89A9-4C87-B4CA-003286984346}" type="presOf" srcId="{5D561E43-7128-4E7D-8399-18F244A51430}" destId="{10ACA6D2-C4EB-46E6-87B9-8C4B9BC05B70}" srcOrd="0" destOrd="0" presId="urn:microsoft.com/office/officeart/2005/8/layout/cycle7"/>
    <dgm:cxn modelId="{67A707C5-A447-4CB2-81FE-84DC18291186}" type="presOf" srcId="{C2771B49-4BB5-40E5-9B4A-8348BB3E357C}" destId="{18A24CBC-4532-42E7-8FBC-38D095429465}" srcOrd="0" destOrd="0" presId="urn:microsoft.com/office/officeart/2005/8/layout/cycle7"/>
    <dgm:cxn modelId="{083776D2-F046-4290-8E74-C2380519E35A}" type="presOf" srcId="{462CA7CF-EA46-4F1A-B0E5-0F8BA646DA4F}" destId="{2C00FA93-BECE-415F-BE0C-34380DA3E3F5}" srcOrd="0" destOrd="0" presId="urn:microsoft.com/office/officeart/2005/8/layout/cycle7"/>
    <dgm:cxn modelId="{4EA92CC7-5389-429D-B346-EB8F8B1C4503}" type="presOf" srcId="{22CAA781-B207-41DF-9109-8DFC6F5550BF}" destId="{BA453544-F789-4075-8FAF-2B2DA909CFA2}" srcOrd="1" destOrd="0" presId="urn:microsoft.com/office/officeart/2005/8/layout/cycle7"/>
    <dgm:cxn modelId="{D63DE0A1-7AD1-49F4-BFB2-F322C9539940}" type="presOf" srcId="{9BF1232C-7BE4-4525-A1F4-1DF78ADD2AFC}" destId="{3EA882A2-D938-40E3-BDE1-C2361BC4AFB4}" srcOrd="0" destOrd="0" presId="urn:microsoft.com/office/officeart/2005/8/layout/cycle7"/>
    <dgm:cxn modelId="{1E69A94A-F115-4566-84D5-6785D6908DB2}" type="presOf" srcId="{823209E9-0C83-4647-8762-52E15D1CC0E0}" destId="{F0C33078-D1FE-467C-A252-DF7C0AA62320}" srcOrd="0" destOrd="0" presId="urn:microsoft.com/office/officeart/2005/8/layout/cycle7"/>
    <dgm:cxn modelId="{FDF347F3-ECC1-486D-B125-F5857E5C6A7D}" srcId="{C5F40A9C-BE46-411D-9459-D52DF16A6887}" destId="{2A89C924-0A45-4453-A0EC-DE27231D1AB4}" srcOrd="2" destOrd="0" parTransId="{47CFAB2E-4C87-4061-A2BA-8045BFB3FA1B}" sibTransId="{D290CF80-7085-41A3-B85C-EC96D70247C5}"/>
    <dgm:cxn modelId="{D5121EAE-08DA-4C2C-9D8F-CA85B4C99141}" type="presOf" srcId="{449A3AC7-802D-4F67-93D0-6D99C1AF23B8}" destId="{5F434C66-54CE-4344-97B2-2F524791504E}" srcOrd="1" destOrd="0" presId="urn:microsoft.com/office/officeart/2005/8/layout/cycle7"/>
    <dgm:cxn modelId="{6BA1238D-43C2-4314-87A9-0C6F797E1A17}" type="presOf" srcId="{C5F40A9C-BE46-411D-9459-D52DF16A6887}" destId="{EC35FCF9-EAF6-472D-B991-86FB82DF5771}" srcOrd="0" destOrd="0" presId="urn:microsoft.com/office/officeart/2005/8/layout/cycle7"/>
    <dgm:cxn modelId="{1AACE3AE-48F4-4F1E-88F7-D9C5C8CD3F4D}" type="presOf" srcId="{D290CF80-7085-41A3-B85C-EC96D70247C5}" destId="{544FB999-F322-4ABA-9A88-826A8CC310B7}" srcOrd="1" destOrd="0" presId="urn:microsoft.com/office/officeart/2005/8/layout/cycle7"/>
    <dgm:cxn modelId="{00C29B63-EFD3-499B-A98E-5AD59B601A39}" type="presOf" srcId="{C415E55A-65D5-4B76-BEAA-A7D85389F9D6}" destId="{6C40BC67-4360-4DC9-BBBB-C49A0EA050AA}" srcOrd="0" destOrd="0" presId="urn:microsoft.com/office/officeart/2005/8/layout/cycle7"/>
    <dgm:cxn modelId="{671A42EE-B39C-4AC4-B9E5-E6977BEA9478}" type="presOf" srcId="{2A89C924-0A45-4453-A0EC-DE27231D1AB4}" destId="{FA8EFDE4-D0FD-4F1A-93B1-998468E9BFD3}" srcOrd="0" destOrd="0" presId="urn:microsoft.com/office/officeart/2005/8/layout/cycle7"/>
    <dgm:cxn modelId="{273DADEF-1EBD-48FE-9302-00EB3C3D0071}" type="presOf" srcId="{22CAA781-B207-41DF-9109-8DFC6F5550BF}" destId="{A6F7F3B8-FE05-4981-9041-9C4BB1F7E8DF}" srcOrd="0" destOrd="0" presId="urn:microsoft.com/office/officeart/2005/8/layout/cycle7"/>
    <dgm:cxn modelId="{3EB83D10-C4EE-4417-8AA0-D37BF3EAF5AE}" type="presOf" srcId="{CE544CC9-19C8-4AC7-BD4C-6894E937F555}" destId="{DFE94FDF-A160-4FBC-9C37-5E3EE2E2C7EF}" srcOrd="1" destOrd="0" presId="urn:microsoft.com/office/officeart/2005/8/layout/cycle7"/>
    <dgm:cxn modelId="{EDBF178D-42AB-449E-951B-90E317FD48C2}" type="presOf" srcId="{449A3AC7-802D-4F67-93D0-6D99C1AF23B8}" destId="{0218CC0F-BE2A-4A93-98FE-40A8F43A431F}" srcOrd="0" destOrd="0" presId="urn:microsoft.com/office/officeart/2005/8/layout/cycle7"/>
    <dgm:cxn modelId="{D33D901F-A935-419C-8E16-41B5409F52B8}" type="presOf" srcId="{754FAFF5-E634-452E-A8C4-99CF49624C4D}" destId="{B521A9BB-943B-4445-8FA9-DBECEB25A165}" srcOrd="0" destOrd="0" presId="urn:microsoft.com/office/officeart/2005/8/layout/cycle7"/>
    <dgm:cxn modelId="{370F3850-AC8A-4E0A-8D11-FE6420677A81}" srcId="{C5F40A9C-BE46-411D-9459-D52DF16A6887}" destId="{C415E55A-65D5-4B76-BEAA-A7D85389F9D6}" srcOrd="0" destOrd="0" parTransId="{903F0CA8-12E7-47B9-B4F3-BC106C1327CB}" sibTransId="{CE544CC9-19C8-4AC7-BD4C-6894E937F555}"/>
    <dgm:cxn modelId="{652F9922-DDCD-49BD-972E-EBEC3DF84A6C}" type="presOf" srcId="{D290CF80-7085-41A3-B85C-EC96D70247C5}" destId="{3399644C-AE8A-40B6-9EB0-465ED5509B3A}" srcOrd="0" destOrd="0" presId="urn:microsoft.com/office/officeart/2005/8/layout/cycle7"/>
    <dgm:cxn modelId="{84888995-A9A9-46C5-9760-B9DA578DD1AB}" srcId="{C5F40A9C-BE46-411D-9459-D52DF16A6887}" destId="{754FAFF5-E634-452E-A8C4-99CF49624C4D}" srcOrd="5" destOrd="0" parTransId="{505AA723-B95F-43CC-BCBB-1CF5F9A4DB25}" sibTransId="{9BF1232C-7BE4-4525-A1F4-1DF78ADD2AFC}"/>
    <dgm:cxn modelId="{29FDA2AB-E83A-48E5-87F1-110F437A79E0}" srcId="{C5F40A9C-BE46-411D-9459-D52DF16A6887}" destId="{462CA7CF-EA46-4F1A-B0E5-0F8BA646DA4F}" srcOrd="1" destOrd="0" parTransId="{3B8998E1-0469-424A-A6D7-A03CC4377416}" sibTransId="{22CAA781-B207-41DF-9109-8DFC6F5550BF}"/>
    <dgm:cxn modelId="{227114D9-5D5E-45EE-B554-5C166E1B0126}" srcId="{C5F40A9C-BE46-411D-9459-D52DF16A6887}" destId="{51A214F4-D479-4066-8079-774E2F4645C5}" srcOrd="4" destOrd="0" parTransId="{7499309F-DF14-4230-BB8F-14C5B4E88B9B}" sibTransId="{823209E9-0C83-4647-8762-52E15D1CC0E0}"/>
    <dgm:cxn modelId="{7D88E09F-A8EC-40AF-AC82-75739F6916B3}" type="presOf" srcId="{BD05EA90-CB7C-491B-9769-5BD07496C74D}" destId="{3E6AD62D-644C-4E24-AD47-A3FE9B20C957}" srcOrd="0" destOrd="0" presId="urn:microsoft.com/office/officeart/2005/8/layout/cycle7"/>
    <dgm:cxn modelId="{4B0F2F20-C0A2-4381-A0F4-312040657C8F}" srcId="{C5F40A9C-BE46-411D-9459-D52DF16A6887}" destId="{5D561E43-7128-4E7D-8399-18F244A51430}" srcOrd="3" destOrd="0" parTransId="{51C5F53E-C6E4-456D-97E5-3388634CE4BD}" sibTransId="{449A3AC7-802D-4F67-93D0-6D99C1AF23B8}"/>
    <dgm:cxn modelId="{4FD33BF3-86D6-418F-8BE0-25716971DE37}" type="presParOf" srcId="{EC35FCF9-EAF6-472D-B991-86FB82DF5771}" destId="{6C40BC67-4360-4DC9-BBBB-C49A0EA050AA}" srcOrd="0" destOrd="0" presId="urn:microsoft.com/office/officeart/2005/8/layout/cycle7"/>
    <dgm:cxn modelId="{07DF181F-4BAD-47DB-A727-73094B3D3493}" type="presParOf" srcId="{EC35FCF9-EAF6-472D-B991-86FB82DF5771}" destId="{78FFFC3F-36EB-40BA-A721-7F5769960806}" srcOrd="1" destOrd="0" presId="urn:microsoft.com/office/officeart/2005/8/layout/cycle7"/>
    <dgm:cxn modelId="{83996D6B-7D90-457E-A244-8028FFD93A2D}" type="presParOf" srcId="{78FFFC3F-36EB-40BA-A721-7F5769960806}" destId="{DFE94FDF-A160-4FBC-9C37-5E3EE2E2C7EF}" srcOrd="0" destOrd="0" presId="urn:microsoft.com/office/officeart/2005/8/layout/cycle7"/>
    <dgm:cxn modelId="{49977009-0B33-4301-BC73-40C51C9609BA}" type="presParOf" srcId="{EC35FCF9-EAF6-472D-B991-86FB82DF5771}" destId="{2C00FA93-BECE-415F-BE0C-34380DA3E3F5}" srcOrd="2" destOrd="0" presId="urn:microsoft.com/office/officeart/2005/8/layout/cycle7"/>
    <dgm:cxn modelId="{7D671722-8E01-42E2-864B-C0298BFB6FCC}" type="presParOf" srcId="{EC35FCF9-EAF6-472D-B991-86FB82DF5771}" destId="{A6F7F3B8-FE05-4981-9041-9C4BB1F7E8DF}" srcOrd="3" destOrd="0" presId="urn:microsoft.com/office/officeart/2005/8/layout/cycle7"/>
    <dgm:cxn modelId="{C753843A-4FA2-49EF-80CF-0CFF693BBDBF}" type="presParOf" srcId="{A6F7F3B8-FE05-4981-9041-9C4BB1F7E8DF}" destId="{BA453544-F789-4075-8FAF-2B2DA909CFA2}" srcOrd="0" destOrd="0" presId="urn:microsoft.com/office/officeart/2005/8/layout/cycle7"/>
    <dgm:cxn modelId="{AD16A5AA-E985-4927-9F5F-6E6A9FEAD5FA}" type="presParOf" srcId="{EC35FCF9-EAF6-472D-B991-86FB82DF5771}" destId="{FA8EFDE4-D0FD-4F1A-93B1-998468E9BFD3}" srcOrd="4" destOrd="0" presId="urn:microsoft.com/office/officeart/2005/8/layout/cycle7"/>
    <dgm:cxn modelId="{DA9F62E8-3E4E-4173-8803-E04AE05EC563}" type="presParOf" srcId="{EC35FCF9-EAF6-472D-B991-86FB82DF5771}" destId="{3399644C-AE8A-40B6-9EB0-465ED5509B3A}" srcOrd="5" destOrd="0" presId="urn:microsoft.com/office/officeart/2005/8/layout/cycle7"/>
    <dgm:cxn modelId="{D52CC69E-16E7-4E6E-BCCE-72A1EC7D2728}" type="presParOf" srcId="{3399644C-AE8A-40B6-9EB0-465ED5509B3A}" destId="{544FB999-F322-4ABA-9A88-826A8CC310B7}" srcOrd="0" destOrd="0" presId="urn:microsoft.com/office/officeart/2005/8/layout/cycle7"/>
    <dgm:cxn modelId="{2EBD3D97-348A-4845-87CD-9775D961F16D}" type="presParOf" srcId="{EC35FCF9-EAF6-472D-B991-86FB82DF5771}" destId="{10ACA6D2-C4EB-46E6-87B9-8C4B9BC05B70}" srcOrd="6" destOrd="0" presId="urn:microsoft.com/office/officeart/2005/8/layout/cycle7"/>
    <dgm:cxn modelId="{4FF7AC5E-89AA-478E-839A-F462B52FB634}" type="presParOf" srcId="{EC35FCF9-EAF6-472D-B991-86FB82DF5771}" destId="{0218CC0F-BE2A-4A93-98FE-40A8F43A431F}" srcOrd="7" destOrd="0" presId="urn:microsoft.com/office/officeart/2005/8/layout/cycle7"/>
    <dgm:cxn modelId="{E6AF647B-3523-47C5-A4A5-AC96B565CAD8}" type="presParOf" srcId="{0218CC0F-BE2A-4A93-98FE-40A8F43A431F}" destId="{5F434C66-54CE-4344-97B2-2F524791504E}" srcOrd="0" destOrd="0" presId="urn:microsoft.com/office/officeart/2005/8/layout/cycle7"/>
    <dgm:cxn modelId="{7084CF12-C4A6-4FCF-8F6E-457515C435C1}" type="presParOf" srcId="{EC35FCF9-EAF6-472D-B991-86FB82DF5771}" destId="{FCADE747-BF10-4ED7-ACF5-3BF15B227D90}" srcOrd="8" destOrd="0" presId="urn:microsoft.com/office/officeart/2005/8/layout/cycle7"/>
    <dgm:cxn modelId="{CBDCEEAD-AA9F-4BF3-846F-6D0C53AC2246}" type="presParOf" srcId="{EC35FCF9-EAF6-472D-B991-86FB82DF5771}" destId="{F0C33078-D1FE-467C-A252-DF7C0AA62320}" srcOrd="9" destOrd="0" presId="urn:microsoft.com/office/officeart/2005/8/layout/cycle7"/>
    <dgm:cxn modelId="{FAB4E2AF-6BCF-4092-B29C-B029C29EB229}" type="presParOf" srcId="{F0C33078-D1FE-467C-A252-DF7C0AA62320}" destId="{AF607339-9E3F-4D9F-9B28-F1CFC564366C}" srcOrd="0" destOrd="0" presId="urn:microsoft.com/office/officeart/2005/8/layout/cycle7"/>
    <dgm:cxn modelId="{C2E290B9-C6A3-419F-B253-5CE9EBFEFE8F}" type="presParOf" srcId="{EC35FCF9-EAF6-472D-B991-86FB82DF5771}" destId="{B521A9BB-943B-4445-8FA9-DBECEB25A165}" srcOrd="10" destOrd="0" presId="urn:microsoft.com/office/officeart/2005/8/layout/cycle7"/>
    <dgm:cxn modelId="{68830C07-F3ED-4F9F-99DE-3A8CB3BB0EDF}" type="presParOf" srcId="{EC35FCF9-EAF6-472D-B991-86FB82DF5771}" destId="{3EA882A2-D938-40E3-BDE1-C2361BC4AFB4}" srcOrd="11" destOrd="0" presId="urn:microsoft.com/office/officeart/2005/8/layout/cycle7"/>
    <dgm:cxn modelId="{983FE5E6-A328-44E6-B43C-7F8F85AA4BD9}" type="presParOf" srcId="{3EA882A2-D938-40E3-BDE1-C2361BC4AFB4}" destId="{BABE3DB2-7483-4662-B56E-92EEE35D16FF}" srcOrd="0" destOrd="0" presId="urn:microsoft.com/office/officeart/2005/8/layout/cycle7"/>
    <dgm:cxn modelId="{5966B62B-D776-44CC-97EF-628EF66B2EB8}" type="presParOf" srcId="{EC35FCF9-EAF6-472D-B991-86FB82DF5771}" destId="{3E6AD62D-644C-4E24-AD47-A3FE9B20C957}" srcOrd="12" destOrd="0" presId="urn:microsoft.com/office/officeart/2005/8/layout/cycle7"/>
    <dgm:cxn modelId="{7D47C1A9-BA62-4C22-AAF1-2574C5773CCB}" type="presParOf" srcId="{EC35FCF9-EAF6-472D-B991-86FB82DF5771}" destId="{18A24CBC-4532-42E7-8FBC-38D095429465}" srcOrd="13" destOrd="0" presId="urn:microsoft.com/office/officeart/2005/8/layout/cycle7"/>
    <dgm:cxn modelId="{596A201A-4530-4F58-9C8C-F26668D92B8D}" type="presParOf" srcId="{18A24CBC-4532-42E7-8FBC-38D095429465}" destId="{ABC0207C-36C9-4967-9799-614D605E7EC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172C14-9F52-4822-BFA8-BE7283C926D2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106D11D-0D49-40DD-B8A9-9423FBB16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172C14-9F52-4822-BFA8-BE7283C926D2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6D11D-0D49-40DD-B8A9-9423FBB16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172C14-9F52-4822-BFA8-BE7283C926D2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6D11D-0D49-40DD-B8A9-9423FBB16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172C14-9F52-4822-BFA8-BE7283C926D2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6D11D-0D49-40DD-B8A9-9423FBB16D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172C14-9F52-4822-BFA8-BE7283C926D2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6D11D-0D49-40DD-B8A9-9423FBB16D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172C14-9F52-4822-BFA8-BE7283C926D2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6D11D-0D49-40DD-B8A9-9423FBB16D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172C14-9F52-4822-BFA8-BE7283C926D2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6D11D-0D49-40DD-B8A9-9423FBB16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172C14-9F52-4822-BFA8-BE7283C926D2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6D11D-0D49-40DD-B8A9-9423FBB16D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172C14-9F52-4822-BFA8-BE7283C926D2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6D11D-0D49-40DD-B8A9-9423FBB16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172C14-9F52-4822-BFA8-BE7283C926D2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06D11D-0D49-40DD-B8A9-9423FBB16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172C14-9F52-4822-BFA8-BE7283C926D2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106D11D-0D49-40DD-B8A9-9423FBB16D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172C14-9F52-4822-BFA8-BE7283C926D2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106D11D-0D49-40DD-B8A9-9423FBB16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0" y="74036"/>
            <a:ext cx="9144000" cy="117158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МБДОУ детский сад комбинированного вида №33 «Земляничка»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636912"/>
            <a:ext cx="9144000" cy="210979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Презентация на тему: </a:t>
            </a:r>
            <a:br>
              <a:rPr lang="ru-RU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«Работа с тревожными детьми»</a:t>
            </a:r>
            <a:endParaRPr lang="ru-RU" sz="4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7944" y="5949280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Подготовил: педагог-психолог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первой квалификационной категории Нукрева Г.Е.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483673"/>
              </p:ext>
            </p:extLst>
          </p:nvPr>
        </p:nvGraphicFramePr>
        <p:xfrm>
          <a:off x="467544" y="126876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Работа ведется в трех направлениях</a:t>
            </a:r>
            <a:endParaRPr lang="ru-RU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2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59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Взаимодействия психолога в работе с тревожными детьми</a:t>
            </a:r>
            <a:endParaRPr lang="ru-RU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42083182"/>
              </p:ext>
            </p:extLst>
          </p:nvPr>
        </p:nvGraphicFramePr>
        <p:xfrm>
          <a:off x="0" y="1268758"/>
          <a:ext cx="9144000" cy="518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80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Психологическое просвещение родителей на родительских собраниях и воспитателей на семинарах. </a:t>
            </a: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Распространение  и обновление периодической, короткой, полезной визуальной информации    в уголках психолога в каждой группе детского сада и для воспитателей, в холле детского сада.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Консультирование по запросам  родителей и воспитателей в течение всего учебного года.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Предоставление  психологической  литературы  и  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видеоматериалов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для пользования родителям и воспитателям.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Проведение  тренингов  психологических для родителей, по   детско-родительским отношениям и  для воспитателей, по профессионально личностному росту.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Работа с родителями и педагогами</a:t>
            </a:r>
            <a:endParaRPr lang="ru-RU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824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467"/>
          </a:xfrm>
        </p:spPr>
        <p:txBody>
          <a:bodyPr>
            <a:noAutofit/>
          </a:bodyPr>
          <a:lstStyle/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Данные социометрии и приемы  работы с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тревожными детьми группы;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Анализ  взаимоотношений  ребенок – воспитатель и приемы налаживания этих отношений;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Приемы общения и перечень коррекционных игр для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тревожных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детей в группе;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Приемы помощи  детям с нарушениями игровой деятельности;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Анализ уровня возрастного развития детей  группы,   перечень игр и упражнений по развитию памяти,  внимания,  мышления, восприятия, 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воображения у детей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856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Рекомендации по работе с тревожными детьми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547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4" y="260648"/>
            <a:ext cx="5544616" cy="602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85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54660" y="1402089"/>
            <a:ext cx="3034680" cy="43550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Аутогенная тренировка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Нетрадиционные способы коррекции тревожности</a:t>
            </a:r>
            <a:endParaRPr lang="ru-RU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988840"/>
            <a:ext cx="4151445" cy="3113584"/>
          </a:xfrm>
          <a:prstGeom prst="rect">
            <a:avLst/>
          </a:prstGeom>
        </p:spPr>
      </p:pic>
      <p:pic>
        <p:nvPicPr>
          <p:cNvPr id="6" name="Picture 3" descr="I:\DCIM\100_PANA\P10003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8794" y="2780928"/>
            <a:ext cx="4512502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1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4355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Арт-терапия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763831"/>
            <a:ext cx="3784224" cy="2838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3933056"/>
            <a:ext cx="7488832" cy="26104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344" y="795880"/>
            <a:ext cx="3744416" cy="280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3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1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7920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Воздействие </a:t>
            </a:r>
            <a:r>
              <a:rPr lang="ru-RU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цветом - </a:t>
            </a:r>
            <a:r>
              <a:rPr lang="ru-RU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правильно подобранные цвета снимают напряжение и повышают эмоциональный настрой ребенка</a:t>
            </a:r>
          </a:p>
          <a:p>
            <a:pPr algn="ctr">
              <a:buNone/>
            </a:pPr>
            <a:endParaRPr lang="ru-RU" sz="20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G:\DCIM\100_PANA\P10004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025856" cy="3019392"/>
          </a:xfrm>
          <a:prstGeom prst="rect">
            <a:avLst/>
          </a:prstGeom>
          <a:noFill/>
        </p:spPr>
      </p:pic>
      <p:pic>
        <p:nvPicPr>
          <p:cNvPr id="9" name="Picture 3" descr="G:\DCIM\100_PANA\P10004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4025856" cy="3019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607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:\DCIM\100_PANA\P10003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3912434" cy="29343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36097" y="266892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Театрализованная деятельность</a:t>
            </a:r>
            <a:endParaRPr lang="ru-RU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1" y="958416"/>
            <a:ext cx="3816424" cy="28623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3971782"/>
            <a:ext cx="3438129" cy="25785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48679" y="354722"/>
            <a:ext cx="183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Сказкотерапия</a:t>
            </a:r>
            <a:endParaRPr lang="ru-RU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80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13817" y="200834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Дыхательная гимнастика</a:t>
            </a:r>
            <a:endParaRPr lang="ru-RU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8678" y="354722"/>
            <a:ext cx="14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Релаксация</a:t>
            </a:r>
            <a:endParaRPr lang="ru-RU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H:\Фото\Фото0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22756"/>
            <a:ext cx="3560368" cy="445046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197" y="922756"/>
            <a:ext cx="3983551" cy="29876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117" y="4149080"/>
            <a:ext cx="3125710" cy="255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9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0"/>
            <a:ext cx="2232248" cy="76470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Цели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556792"/>
            <a:ext cx="40324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Ввести 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ребёнка  в  сложный  мир  человеческих  эмоций,  помочь  прожить  определённое  эмоциональное  состояние,  объяснить,  что  оно  обозначает,  дать  ему  словесное  наименование.  Накапливая   определённые  моменты  проживания  и  фиксации  на  каком-либо  чувстве,  ребёнок  сможет  создать  свой  собственный  «эмоциональный  фонд»,   с  помощью  которого  он  сможет  ориентироваться  в  собственных  чувствах  и  в  чувствах  людей,  которые  его  окружают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2040" y="1556792"/>
            <a:ext cx="40324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Научить  детей  понимать  собственное  эмоциональное  состояние,  выражать  свои  чувства  и  распознавать  чувства  других  людей  через  мимику,  жесты,  по  интонации. Помочь  в  преодолении  негативных  переживаний  и  снятии  страхов.   Развить  способность  к  дифференциации  эмоциональных  состояний,  умения  соотносить  и  изображать  их.  Воспитать  умение  адекватно  реагировать  в  различных  бытовых,  учебных 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ситуациях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4932040" y="0"/>
            <a:ext cx="3672408" cy="764704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Задачи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41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13817" y="200834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Игротренинги и игротерапия</a:t>
            </a:r>
            <a:endParaRPr lang="ru-RU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354722"/>
            <a:ext cx="2912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Коммуникативные игры</a:t>
            </a:r>
            <a:endParaRPr lang="ru-RU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4" descr="P1020465"/>
          <p:cNvPicPr>
            <a:picLocks noChangeAspect="1" noChangeArrowheads="1"/>
          </p:cNvPicPr>
          <p:nvPr/>
        </p:nvPicPr>
        <p:blipFill>
          <a:blip r:embed="rId2" cstate="email">
            <a:lum bright="1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42746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G:\DCIM\100_PANA\P10003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7759" y="1227626"/>
            <a:ext cx="3840427" cy="2880320"/>
          </a:xfrm>
          <a:prstGeom prst="rect">
            <a:avLst/>
          </a:prstGeom>
          <a:noFill/>
        </p:spPr>
      </p:pic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5390" y="4221088"/>
            <a:ext cx="3490947" cy="2618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425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10478" y="260648"/>
            <a:ext cx="6264696" cy="5526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Песочная терапия, снежная арт-терапия, </a:t>
            </a:r>
            <a:r>
              <a:rPr lang="ru-RU" sz="20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боди</a:t>
            </a:r>
            <a:r>
              <a:rPr lang="ru-RU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арт</a:t>
            </a:r>
            <a:endParaRPr lang="ru-RU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D:\Фото\Елена Ивановна\2 Выпуск\Тренинги\DSC031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7" y="4077072"/>
            <a:ext cx="3476570" cy="2607428"/>
          </a:xfrm>
          <a:prstGeom prst="rect">
            <a:avLst/>
          </a:prstGeom>
          <a:noFill/>
        </p:spPr>
      </p:pic>
      <p:pic>
        <p:nvPicPr>
          <p:cNvPr id="1027" name="Picture 3" descr="D:\Фото\Елена Ивановна\2 Выпуск\Тренинги\DSC0337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741678" y="2107194"/>
            <a:ext cx="4403218" cy="3302414"/>
          </a:xfrm>
          <a:prstGeom prst="rect">
            <a:avLst/>
          </a:prstGeom>
          <a:noFill/>
        </p:spPr>
      </p:pic>
      <p:pic>
        <p:nvPicPr>
          <p:cNvPr id="1028" name="Picture 4" descr="D:\Фото\Елена Ивановна\2 Выпуск\Тренинги\DSC030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7" y="945021"/>
            <a:ext cx="3428992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Анализ проделанной работы за учебный год строился по результатам диагностики детей в конце учебного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года</a:t>
            </a:r>
          </a:p>
          <a:p>
            <a:pPr marL="109728" indent="0" algn="just">
              <a:buNone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Измерялись параметры: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- развитие познавательных процессов ;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- развитие мелкой моторики руки;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- самооценка и уровень притязания;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- мотивационная и волевая сферы;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- коммуникативные умения;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- личностные особенности.</a:t>
            </a: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872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Анализ проделанной работы за учебный </a:t>
            </a:r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год</a:t>
            </a:r>
            <a:endParaRPr lang="ru-RU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34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709426"/>
              </p:ext>
            </p:extLst>
          </p:nvPr>
        </p:nvGraphicFramePr>
        <p:xfrm>
          <a:off x="971600" y="620688"/>
          <a:ext cx="734481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5665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31995"/>
              </p:ext>
            </p:extLst>
          </p:nvPr>
        </p:nvGraphicFramePr>
        <p:xfrm>
          <a:off x="971600" y="620688"/>
          <a:ext cx="734481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9067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3528" y="404664"/>
            <a:ext cx="8496944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Психолог Е.Ю.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Брель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выявила и такую закономерность: тревожность детей возрастает в том случае, если родители не удовлетворены своей работой, жилищными условиями, материальным положением. Может быть, именно поэтому в наше время число тревожных детей неуклонно растет.</a:t>
            </a:r>
          </a:p>
          <a:p>
            <a:pPr algn="just">
              <a:spcBef>
                <a:spcPct val="50000"/>
              </a:spcBef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7816" y="1916832"/>
            <a:ext cx="3588367" cy="4533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780928"/>
            <a:ext cx="8389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за внимание!</a:t>
            </a:r>
            <a:endParaRPr lang="ru-RU" sz="44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985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25746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Что значит «Тревожные дети»?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2264" y="1410355"/>
            <a:ext cx="387017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Тревожные дети имеют индивидуальную психологическая особенность, заключающаяся в повышенной склонности испытывать беспокойство в самых различных жизненных ситуациях, в том числе и в таких, которые к этому не предрасполагают.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045766" y="4077072"/>
            <a:ext cx="472896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Когда вокруг ребёнка складывается ситуация, которая начинает беспокоить его, то тревожный ребёнок начинает принимать эту ситуацию близко к себе (т.е. думать, что всё происходящее из-за него). Он непрерывно начинает смотреть на происходящее и не выпускать из себя страх, так как просто замирает на месте и ждёт конца происходящего.</a:t>
            </a:r>
          </a:p>
        </p:txBody>
      </p:sp>
      <p:pic>
        <p:nvPicPr>
          <p:cNvPr id="13" name="Рисунок 3" descr="4837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7476" y="1009002"/>
            <a:ext cx="4276972" cy="2939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Портрет тревожного </a:t>
            </a:r>
            <a:r>
              <a:rPr lang="ru-RU" sz="4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ребенка</a:t>
            </a:r>
            <a:endParaRPr lang="ru-RU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340768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группу детского сада </a:t>
            </a: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входит 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ребенок. Он напряженно вглядывается во все, что находится вокруг, робко, почти беззвучно здоровается и неловко садится на краешек ближайшего стула. Кажется, что он ожидает каких-либо неприятностей.</a:t>
            </a:r>
            <a:br>
              <a:rPr lang="ru-RU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Это тревожный ребенок. Таких детей в детском саду </a:t>
            </a: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немало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и работать с ними не легче, а даже труднее, чем с другими категориями "проблемных" детей, потому что и гиперактивные, и агрессивные дети всегда на виду, как на ладошке, а тревожные стараются держать свои проблемы при себе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280" y="3585079"/>
            <a:ext cx="4330720" cy="3248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809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75" y="214313"/>
            <a:ext cx="3349005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300" b="1" dirty="0">
                <a:latin typeface="Calibri" panose="020F0502020204030204" pitchFamily="34" charset="0"/>
                <a:cs typeface="Calibri" panose="020F0502020204030204" pitchFamily="34" charset="0"/>
              </a:rPr>
              <a:t>Признаки тревожности:</a:t>
            </a: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Тревожный ребенок</a:t>
            </a:r>
            <a:b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1. Не может долго работать, не уставая.</a:t>
            </a:r>
            <a:b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2. Ему трудно сосредоточиться на чем-то.</a:t>
            </a:r>
            <a:b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3. Любое задание вызывает излишнее беспокойство.</a:t>
            </a:r>
            <a:b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4. Во время выполнения заданий очень напряжен, скован.</a:t>
            </a:r>
            <a:b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5. Смущается чаще других.</a:t>
            </a:r>
            <a:b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6. Часто говорит о напряженных ситуациях.</a:t>
            </a:r>
            <a:b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7. Как правило, краснеет в незнакомой обстановке.</a:t>
            </a:r>
            <a:b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8. Жалуется, что ему снятся страшные сны.</a:t>
            </a:r>
            <a:b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9. Руки у него обычно холодные и влажные.</a:t>
            </a:r>
            <a:b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10. У него нередко бывает расстройство стула.</a:t>
            </a:r>
            <a:b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11. Сильно потеет, когда волнуется.</a:t>
            </a:r>
            <a:b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12. Не обладает хорошим аппетитом.</a:t>
            </a:r>
            <a:b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13. Спит беспокойно, засыпает с трудом.</a:t>
            </a:r>
            <a:b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14. Пуглив, многое вызывает у него страх.</a:t>
            </a:r>
            <a:b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15. Обычно беспокоен, легко расстраивается.</a:t>
            </a:r>
            <a:b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16. Часто не может сдержать слезы.</a:t>
            </a:r>
            <a:b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17. Плохо переносит ожидание.</a:t>
            </a:r>
            <a:b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18. Не любит браться за новое дело.</a:t>
            </a:r>
            <a:b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19. Не уверен в себе, в своих силах.</a:t>
            </a:r>
            <a:b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20. Боится сталкиваться с трудностями.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83868" y="214313"/>
            <a:ext cx="2880320" cy="54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300" b="1" dirty="0">
                <a:latin typeface="Calibri" panose="020F0502020204030204" pitchFamily="34" charset="0"/>
                <a:cs typeface="Calibri" panose="020F0502020204030204" pitchFamily="34" charset="0"/>
              </a:rPr>
              <a:t>Критерии определения страха разлуки:</a:t>
            </a:r>
            <a:br>
              <a:rPr lang="ru-RU" sz="13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1. Повторяющееся чрезмерное расстройство, печаль при расставании.</a:t>
            </a:r>
            <a:b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2. Постоянное чрезмерное беспокойство о потере, о том, что взрослому может быть плохо.</a:t>
            </a:r>
            <a:b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3. Постоянное чрезмерное беспокойство, что какое-либо событие приведет его к разлуке с семьей.</a:t>
            </a:r>
            <a:b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4. Постоянный отказ идти в детский сад.</a:t>
            </a:r>
            <a:b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5. Постоянный страх остаться одному.</a:t>
            </a:r>
            <a:b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6. Постоянный страх засыпать одному.</a:t>
            </a:r>
            <a:b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7. Постоянные ночные кошмары, в которых ребенок с кем-то разлучается.</a:t>
            </a:r>
            <a:b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8. Постоянные жалобы на недомогание: головную боль, боль в животе и др. (Дети, страдающие страхом расставания, и в самом деле могут заболеть, если много думают о том, что их тревожит.)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28748" y="4221088"/>
            <a:ext cx="2643187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300" b="1" dirty="0">
                <a:latin typeface="Calibri" panose="020F0502020204030204" pitchFamily="34" charset="0"/>
                <a:cs typeface="Calibri" panose="020F0502020204030204" pitchFamily="34" charset="0"/>
              </a:rPr>
              <a:t>Критерии определения тревожности у ребенка.</a:t>
            </a: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1. Постоянное беспокойство.</a:t>
            </a:r>
            <a:b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2. Трудность, иногда невозможность сконцентрироваться на чем-либо.</a:t>
            </a:r>
            <a:b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3. Мышечное напряжение (например, в области лица, шеи).</a:t>
            </a:r>
            <a:b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4. Раздражительность.</a:t>
            </a:r>
            <a:b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5. Нарушения сна.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214313"/>
            <a:ext cx="288032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825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0630"/>
            <a:ext cx="9144000" cy="65206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Причины тревожности</a:t>
            </a:r>
            <a:endParaRPr lang="ru-RU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63894709"/>
              </p:ext>
            </p:extLst>
          </p:nvPr>
        </p:nvGraphicFramePr>
        <p:xfrm>
          <a:off x="0" y="1052736"/>
          <a:ext cx="91440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400185"/>
            <a:ext cx="8640960" cy="431741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Необходимо понять и принять тревогу ребенка – он имеет на нее полное право.</a:t>
            </a:r>
          </a:p>
          <a:p>
            <a:pPr marL="109728" indent="0">
              <a:buNone/>
            </a:pP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Интересуйтесь его жизнью, мыслями, чувствами, страхами. Научите его говорить об этом, вместе обсуждайте ситуации из школьной жизни, вместе ищите выход. </a:t>
            </a:r>
          </a:p>
          <a:p>
            <a:pPr marL="109728" indent="0">
              <a:buNone/>
            </a:pP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Учите делать полезный вывод из пережитых неприятных ситуаций - приобретается опыт, есть возможность избежать еще больших неприятностей и т.д.</a:t>
            </a:r>
          </a:p>
          <a:p>
            <a:pPr marL="109728" indent="0">
              <a:buNone/>
            </a:pP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Ребенок должен быть уверен, что всегда может обратиться к Вам за помощью и советом. Даже если детские проблемы не кажутся Вам серьезными, признавайте его право на переживания, обязательно посочувствуйте ("Да, это неприятно, обидно…"). И только после выражения понимания и сочувствия помогите найти решение выход, увидеть положительные стороны. </a:t>
            </a:r>
          </a:p>
          <a:p>
            <a:pPr marL="109728" indent="0">
              <a:buNone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Помогайте ребенку преодолеть тревогу - создавайте условия, в которых ему будет менее страшно.</a:t>
            </a:r>
            <a:endParaRPr lang="ru-RU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625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Как помочь ребенку преодолеть тревожность</a:t>
            </a:r>
            <a:endParaRPr lang="ru-RU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 descr="d0y3p1_cont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725144"/>
            <a:ext cx="2743144" cy="198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404665"/>
            <a:ext cx="8640960" cy="244827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сложных ситуациях не стремитесь все сделать за ребенка - предложите подумать и справиться с проблемой вместе, иногда достаточно просто Вашего присутствия.</a:t>
            </a:r>
          </a:p>
          <a:p>
            <a:pPr marL="109728" indent="0" algn="just">
              <a:buNone/>
            </a:pP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Если ребенок не говорит открыто о трудностях, но у него наблюдаются симптомы тревожности, поиграйте вместе, обыгрывая через игру с солдатиками, куклами возможные трудные ситуации, может быть ребенок сам предложит сюжет, развитие событий. Через игру можно показать возможные решения той или иной проблемы. </a:t>
            </a:r>
          </a:p>
          <a:p>
            <a:pPr marL="109728" indent="0" algn="just">
              <a:buNone/>
            </a:pP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Заранее готовьте тревожного ребенка к жизненным переменам и важным событиям - оговаривайте то, что будет происходить. </a:t>
            </a:r>
          </a:p>
          <a:p>
            <a:pPr algn="just"/>
            <a:endParaRPr lang="ru-RU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725144"/>
            <a:ext cx="2664296" cy="199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1"/>
          <p:cNvSpPr txBox="1">
            <a:spLocks/>
          </p:cNvSpPr>
          <p:nvPr/>
        </p:nvSpPr>
        <p:spPr>
          <a:xfrm>
            <a:off x="251520" y="2996952"/>
            <a:ext cx="8640960" cy="18036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buFont typeface="Wingdings 3"/>
              <a:buNone/>
            </a:pP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Не пытайтесь повысить работоспособность такого ребенка, описывая предстоящие трудности в черных красках. </a:t>
            </a:r>
          </a:p>
          <a:p>
            <a:pPr marL="109728" indent="0" algn="just">
              <a:buFont typeface="Wingdings 3"/>
              <a:buNone/>
            </a:pP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Делиться своей тревогой с ребенком лучше в прошедшем времени: "Сначала я боялась того-то ..., но потом произошло то-то и мне удалось ..." </a:t>
            </a:r>
          </a:p>
          <a:p>
            <a:pPr marL="109728" indent="0" algn="just">
              <a:buFont typeface="Wingdings 3"/>
              <a:buNone/>
            </a:pP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Старайтесь в любой ситуации искать плюсы ("нет худа без добра")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476672"/>
            <a:ext cx="8568952" cy="2595744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Важно научить ребенка ставить перед собой небольшие конкретные цели и достигать их. </a:t>
            </a:r>
          </a:p>
          <a:p>
            <a:pPr marL="109728" indent="0" algn="just">
              <a:buNone/>
            </a:pP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Сравнивайте результаты ребенка только с его же предыдущими достижениями/неудачами.</a:t>
            </a:r>
          </a:p>
          <a:p>
            <a:pPr marL="109728" indent="0" algn="just">
              <a:buNone/>
            </a:pP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Учите ребенка (и учитесь сами) расслабляться (дыхательные упражнения, мысли о хорошем, счет и т.д.) и адекватно выражать негативные эмоции. </a:t>
            </a:r>
          </a:p>
          <a:p>
            <a:pPr marL="109728" indent="0" algn="just">
              <a:buNone/>
            </a:pP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Помочь ребенку преодолеть чувство тревоги можно с помощью объятий, поцелуев, поглаживания по голове, т.е. телесного контакта.</a:t>
            </a:r>
          </a:p>
        </p:txBody>
      </p:sp>
      <p:pic>
        <p:nvPicPr>
          <p:cNvPr id="5" name="Picture 4" descr="P1020465"/>
          <p:cNvPicPr>
            <a:picLocks noChangeAspect="1" noChangeArrowheads="1"/>
          </p:cNvPicPr>
          <p:nvPr/>
        </p:nvPicPr>
        <p:blipFill>
          <a:blip r:embed="rId2" cstate="email">
            <a:lum bright="1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6562" y="3097027"/>
            <a:ext cx="4278868" cy="320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481</TotalTime>
  <Words>839</Words>
  <Application>Microsoft Office PowerPoint</Application>
  <PresentationFormat>Экран (4:3)</PresentationFormat>
  <Paragraphs>89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Calibri</vt:lpstr>
      <vt:lpstr>Lucida Sans Unicode</vt:lpstr>
      <vt:lpstr>Verdana</vt:lpstr>
      <vt:lpstr>Wingdings 2</vt:lpstr>
      <vt:lpstr>Wingdings 3</vt:lpstr>
      <vt:lpstr>Открытая</vt:lpstr>
      <vt:lpstr>МБДОУ детский сад комбинированного вида №33 «Земляничка»</vt:lpstr>
      <vt:lpstr>Цели</vt:lpstr>
      <vt:lpstr>Что значит «Тревожные дети»?</vt:lpstr>
      <vt:lpstr>Презентация PowerPoint</vt:lpstr>
      <vt:lpstr>Презентация PowerPoint</vt:lpstr>
      <vt:lpstr>Причины тревожности</vt:lpstr>
      <vt:lpstr>Как помочь ребенку преодолеть тревожность</vt:lpstr>
      <vt:lpstr>Презентация PowerPoint</vt:lpstr>
      <vt:lpstr>Презентация PowerPoint</vt:lpstr>
      <vt:lpstr>Работа ведется в трех направлениях</vt:lpstr>
      <vt:lpstr>Взаимодействия психолога в работе с тревожными детьми</vt:lpstr>
      <vt:lpstr>Работа с родителями и педагогами</vt:lpstr>
      <vt:lpstr>Рекомендации по работе с тревожными детьми</vt:lpstr>
      <vt:lpstr>Презентация PowerPoint</vt:lpstr>
      <vt:lpstr>Нетрадиционные способы коррекции тревожности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проделанной работы за учебный год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Сушников</dc:creator>
  <cp:lastModifiedBy>Notebook</cp:lastModifiedBy>
  <cp:revision>109</cp:revision>
  <dcterms:created xsi:type="dcterms:W3CDTF">2009-12-05T14:09:13Z</dcterms:created>
  <dcterms:modified xsi:type="dcterms:W3CDTF">2014-12-09T20:13:42Z</dcterms:modified>
</cp:coreProperties>
</file>