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94E-5784-44E7-8EA6-3E8D2CBC853F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472-0B26-47D0-B695-C4202DA30E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94E-5784-44E7-8EA6-3E8D2CBC853F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472-0B26-47D0-B695-C4202DA30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94E-5784-44E7-8EA6-3E8D2CBC853F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472-0B26-47D0-B695-C4202DA30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94E-5784-44E7-8EA6-3E8D2CBC853F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472-0B26-47D0-B695-C4202DA30E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94E-5784-44E7-8EA6-3E8D2CBC853F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472-0B26-47D0-B695-C4202DA30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94E-5784-44E7-8EA6-3E8D2CBC853F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472-0B26-47D0-B695-C4202DA30E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94E-5784-44E7-8EA6-3E8D2CBC853F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472-0B26-47D0-B695-C4202DA30E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94E-5784-44E7-8EA6-3E8D2CBC853F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472-0B26-47D0-B695-C4202DA30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94E-5784-44E7-8EA6-3E8D2CBC853F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472-0B26-47D0-B695-C4202DA30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94E-5784-44E7-8EA6-3E8D2CBC853F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472-0B26-47D0-B695-C4202DA30E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294E-5784-44E7-8EA6-3E8D2CBC853F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472-0B26-47D0-B695-C4202DA30E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F2294E-5784-44E7-8EA6-3E8D2CBC853F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5E1472-0B26-47D0-B695-C4202DA30E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988840"/>
            <a:ext cx="7175351" cy="2160240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Акция: «Покормите птиц зимой»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04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049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Зима</a:t>
            </a:r>
            <a:r>
              <a:rPr lang="ru-RU" dirty="0"/>
              <a:t>. Все покрыто ровным белым снегом - и земля, и крыши домов, и даже ветви деревьев и кустарников. В такую погоду мелким птицам очень трудно отыскивать себе пищу. Трудно приходится птицам зимой. Им страшен не холод, а бескормица, голод. Снежные метели, гололед, обильный снегопад затрудняют добычу пищи. Птицы за короткий день просто не успевают утолить голод. В морозную ночь голодные, ослабленные птицы легко замерзают или становятся добычей хищников. Головки чертополоха, которые так любят щеглы и чижи, шишки на ветвях елей, где так много зернышек </a:t>
            </a:r>
            <a:r>
              <a:rPr lang="ru-RU" i="1" dirty="0"/>
              <a:t>(их умело достают из-под чешуек клесты и синички)</a:t>
            </a:r>
            <a:r>
              <a:rPr lang="ru-RU" dirty="0"/>
              <a:t>, ягоды рябины - приманка красногрудых снегирей - запорошены снегом и обледенели. Снег прикрыл и щели в коре и заборах, где укрылись на зиму оцепеневшие личинки насекомых и куколки </a:t>
            </a:r>
            <a:r>
              <a:rPr lang="ru-RU" dirty="0" smtClean="0"/>
              <a:t>бабочек. </a:t>
            </a:r>
            <a:r>
              <a:rPr lang="ru-RU" dirty="0"/>
              <a:t>Птицам голодно. А в мороз пищи им надо больше, чем обычно, чтобы восполнить недостающее телу тепло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	Птицы </a:t>
            </a:r>
            <a:r>
              <a:rPr lang="ru-RU" dirty="0"/>
              <a:t>в зимнее время испытывают серьезные трудности. Низкая температура и отсутствие свободного доступа к корму, который скрыт снегом, приводят к гибели многих зимующих птиц. Для сохранения птиц, которые остаются на зимовку в нашем регионе, необходимо регулярно их подкармливать</a:t>
            </a:r>
            <a:r>
              <a:rPr lang="ru-RU" dirty="0" smtClean="0"/>
              <a:t>.</a:t>
            </a:r>
            <a:r>
              <a:rPr lang="ru-RU" dirty="0"/>
              <a:t> Люди давно уже придумали, как помогать зимовать птицам, без которых вредители опустошат весной и летом любое крестьянское хозяйство. 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311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5641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	«Покорми птиц зимою - они послужат тебе весною»</a:t>
            </a:r>
            <a:r>
              <a:rPr lang="ru-RU" dirty="0" smtClean="0"/>
              <a:t> - говорит русская пословица. Вот почему с давних времен на Руси для зимующих птиц люди делали кормушки. Если зимой повесить на садовом участке кормушки и подкармливать птиц, летом они отблагодарят вас сторицей.</a:t>
            </a:r>
          </a:p>
          <a:p>
            <a:r>
              <a:rPr lang="ru-RU" dirty="0"/>
              <a:t>Необходимо учить детей доброте. Приучать их заботиться о птицах, наблюдать за ними, испытывать радость от сознания, что можно спасти птиц от гибели. Дать детям элементарные знания о том, чем кормят птиц зимой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684960"/>
            <a:ext cx="3888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/>
              <a:t>Снегирь </a:t>
            </a:r>
            <a:r>
              <a:rPr lang="ru-RU" sz="1600" i="1" dirty="0"/>
              <a:t>(семена деревьев, ягоды рябины, калины)</a:t>
            </a:r>
            <a:endParaRPr lang="ru-RU" sz="1600" dirty="0"/>
          </a:p>
        </p:txBody>
      </p:sp>
      <p:pic>
        <p:nvPicPr>
          <p:cNvPr id="4" name="Рисунок 3" descr="http://doshvozrast.ru/images/konsultac98/image00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335963"/>
            <a:ext cx="3312368" cy="28746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004048" y="2684960"/>
            <a:ext cx="3240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/>
              <a:t>Дятел </a:t>
            </a:r>
            <a:r>
              <a:rPr lang="ru-RU" sz="1600" i="1" dirty="0"/>
              <a:t>(жуки, желуди, муравьи, семена деревьев)</a:t>
            </a:r>
            <a:endParaRPr lang="ru-RU" sz="1600" dirty="0"/>
          </a:p>
        </p:txBody>
      </p:sp>
      <p:pic>
        <p:nvPicPr>
          <p:cNvPr id="1026" name="Picture 2" descr="Объединённый форум экологических проектов Интересные встречи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2522" y="3334226"/>
            <a:ext cx="3835200" cy="28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98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781" y="1340768"/>
            <a:ext cx="33770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/>
              <a:t>Воробей </a:t>
            </a:r>
            <a:r>
              <a:rPr lang="ru-RU" sz="1600" i="1" dirty="0"/>
              <a:t>(хлебные крошки, пшено, ягоды)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76814" y="1463878"/>
            <a:ext cx="27927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/>
              <a:t>Сорока </a:t>
            </a:r>
            <a:r>
              <a:rPr lang="ru-RU" sz="1600" i="1" dirty="0"/>
              <a:t>(зерно, насекомые)</a:t>
            </a:r>
            <a:endParaRPr lang="ru-RU" sz="1600" dirty="0"/>
          </a:p>
        </p:txBody>
      </p:sp>
      <p:pic>
        <p:nvPicPr>
          <p:cNvPr id="2050" name="Picture 2" descr="Птицы в городе. Воробьи. Обсуждение на LiveInternet - Россий…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702" y="2132856"/>
            <a:ext cx="3835200" cy="28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Народные приметы: 8 марта - Погода на Joinfo.u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7356" y="2132856"/>
            <a:ext cx="4221540" cy="28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63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8927" y="764704"/>
            <a:ext cx="29530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600" dirty="0"/>
              <a:t>Синица </a:t>
            </a:r>
            <a:r>
              <a:rPr lang="ru-RU" sz="1600" i="1" dirty="0"/>
              <a:t>(сала, пшено, зерно)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65327" y="641593"/>
            <a:ext cx="33486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/>
              <a:t>Клест </a:t>
            </a:r>
            <a:r>
              <a:rPr lang="ru-RU" sz="1600" i="1" dirty="0"/>
              <a:t>(насекомые, ягоды, семена шишек)</a:t>
            </a:r>
            <a:endParaRPr lang="ru-RU" sz="1600" dirty="0"/>
          </a:p>
        </p:txBody>
      </p:sp>
      <p:pic>
        <p:nvPicPr>
          <p:cNvPr id="3074" name="Picture 2" descr="Мама солдата в/ч.43556(30616-10)г.Коломна,Моск. обл.-21-я те…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5" y="1475668"/>
            <a:ext cx="4183855" cy="28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225698 Цвет надежды корректорам Либрусек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4011" y="1412776"/>
            <a:ext cx="3831270" cy="28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5" y="4725144"/>
            <a:ext cx="84317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Изготовление </a:t>
            </a:r>
            <a:r>
              <a:rPr lang="ru-RU" dirty="0"/>
              <a:t>кормушки - дело нехитрое, </a:t>
            </a:r>
            <a:r>
              <a:rPr lang="ru-RU" dirty="0" smtClean="0"/>
              <a:t>ее можно </a:t>
            </a:r>
            <a:r>
              <a:rPr lang="ru-RU" dirty="0"/>
              <a:t>сделать из самого разнообразного материала: из коробок из-под молочных продуктов, соков, пластиковых бутылок, картонных коробок, дощечек и т. д.</a:t>
            </a:r>
          </a:p>
        </p:txBody>
      </p:sp>
    </p:spTree>
    <p:extLst>
      <p:ext uri="{BB962C8B-B14F-4D97-AF65-F5344CB8AC3E}">
        <p14:creationId xmlns:p14="http://schemas.microsoft.com/office/powerpoint/2010/main" val="2260194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:\DCIM\101MSDCF\DSC089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45085"/>
            <a:ext cx="4824536" cy="643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07632" y="1628800"/>
            <a:ext cx="36724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Целью акции</a:t>
            </a:r>
            <a:r>
              <a:rPr lang="ru-RU" dirty="0"/>
              <a:t> является изготовление кормушек детьми совместно с родителями, их размещение на территории детского сада, организация дежурств в «птичьей столовой</a:t>
            </a:r>
            <a:r>
              <a:rPr lang="ru-RU" dirty="0" smtClean="0"/>
              <a:t>».</a:t>
            </a:r>
            <a:endParaRPr lang="ru-RU" dirty="0"/>
          </a:p>
          <a:p>
            <a:pPr algn="just"/>
            <a:r>
              <a:rPr lang="ru-RU" dirty="0" smtClean="0"/>
              <a:t>	Родители </a:t>
            </a:r>
            <a:r>
              <a:rPr lang="ru-RU" dirty="0"/>
              <a:t>и дети ответственно </a:t>
            </a:r>
            <a:r>
              <a:rPr lang="ru-RU" dirty="0" smtClean="0"/>
              <a:t>отнеслись </a:t>
            </a:r>
            <a:r>
              <a:rPr lang="ru-RU" dirty="0"/>
              <a:t>к серьезному и нужному делу – изготовлению кормушек. </a:t>
            </a:r>
          </a:p>
        </p:txBody>
      </p:sp>
    </p:spTree>
    <p:extLst>
      <p:ext uri="{BB962C8B-B14F-4D97-AF65-F5344CB8AC3E}">
        <p14:creationId xmlns:p14="http://schemas.microsoft.com/office/powerpoint/2010/main" val="417085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J:\DCIM\101MSDCF\DSC0892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36584"/>
            <a:ext cx="3930848" cy="294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J:\DCIM\101MSDCF\DSC0892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573016"/>
            <a:ext cx="3931200" cy="29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J:\DCIM\101MSDCF\DSC0892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36584"/>
            <a:ext cx="3931200" cy="29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J:\DCIM\101MSDCF\DSC0892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176" y="3573016"/>
            <a:ext cx="3931200" cy="29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685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J:\DCIM\101MSDCF\DSC0874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4938" y="188640"/>
            <a:ext cx="2673297" cy="356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J:\DCIM\101MSDCF\DSC0894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5987" y="3814296"/>
            <a:ext cx="3931200" cy="29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J:\DCIM\101MSDCF\DSC0895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548680"/>
            <a:ext cx="4212468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26868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</TotalTime>
  <Words>13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Акция: «Покормите птиц зимой»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Акция: «Покормите птиц зимой»</dc:title>
  <dc:creator>РЕТ</dc:creator>
  <cp:lastModifiedBy>РЕТ</cp:lastModifiedBy>
  <cp:revision>5</cp:revision>
  <dcterms:created xsi:type="dcterms:W3CDTF">2014-12-09T20:10:11Z</dcterms:created>
  <dcterms:modified xsi:type="dcterms:W3CDTF">2014-12-09T20:56:17Z</dcterms:modified>
</cp:coreProperties>
</file>