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F61-68DE-431F-94EE-05ABC46DA98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D103-60D5-485D-B4D9-C6E601BE9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F61-68DE-431F-94EE-05ABC46DA98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D103-60D5-485D-B4D9-C6E601BE9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F61-68DE-431F-94EE-05ABC46DA98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D103-60D5-485D-B4D9-C6E601BE9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F61-68DE-431F-94EE-05ABC46DA98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D103-60D5-485D-B4D9-C6E601BE9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F61-68DE-431F-94EE-05ABC46DA98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D103-60D5-485D-B4D9-C6E601BE9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F61-68DE-431F-94EE-05ABC46DA98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D103-60D5-485D-B4D9-C6E601BE9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F61-68DE-431F-94EE-05ABC46DA98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D103-60D5-485D-B4D9-C6E601BE9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F61-68DE-431F-94EE-05ABC46DA98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D103-60D5-485D-B4D9-C6E601BE9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F61-68DE-431F-94EE-05ABC46DA98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D103-60D5-485D-B4D9-C6E601BE9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F61-68DE-431F-94EE-05ABC46DA98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D103-60D5-485D-B4D9-C6E601BE9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75F61-68DE-431F-94EE-05ABC46DA98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BD103-60D5-485D-B4D9-C6E601BE9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75F61-68DE-431F-94EE-05ABC46DA987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BD103-60D5-485D-B4D9-C6E601BE9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42611" y="2005604"/>
            <a:ext cx="75584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Что нас окружает вокруг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6143644"/>
            <a:ext cx="8358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mic Sans MS" pitchFamily="66" charset="0"/>
              </a:rPr>
              <a:t>Выполнила Мещерякова Т.И., воспитатель ГБДОУ№78</a:t>
            </a:r>
          </a:p>
          <a:p>
            <a:pPr algn="ctr"/>
            <a:r>
              <a:rPr lang="ru-RU" sz="1400" b="1" dirty="0" smtClean="0">
                <a:latin typeface="Comic Sans MS" pitchFamily="66" charset="0"/>
              </a:rPr>
              <a:t>Центрального района Санкт-Петербург</a:t>
            </a:r>
            <a:endParaRPr lang="ru-RU" sz="1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56" y="71414"/>
            <a:ext cx="5715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Увидишь шар наш голубой, 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Любимую планету! </a:t>
            </a:r>
            <a:endParaRPr lang="ru-RU" sz="2400" b="1" dirty="0">
              <a:solidFill>
                <a:schemeClr val="bg1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Рисунок 3" descr="Image_kosmos43864_Wallpapers-master.ru.jpg"/>
          <p:cNvPicPr>
            <a:picLocks noChangeAspect="1"/>
          </p:cNvPicPr>
          <p:nvPr/>
        </p:nvPicPr>
        <p:blipFill>
          <a:blip r:embed="rId2"/>
          <a:srcRect b="2564"/>
          <a:stretch>
            <a:fillRect/>
          </a:stretch>
        </p:blipFill>
        <p:spPr>
          <a:xfrm>
            <a:off x="778266" y="928671"/>
            <a:ext cx="7722824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6" y="1428736"/>
            <a:ext cx="892971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Спасибо за внимание</a:t>
            </a:r>
            <a:endParaRPr lang="ru-RU" sz="7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7620" y="6286520"/>
            <a:ext cx="13573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Comic Sans MS" pitchFamily="66" charset="0"/>
              </a:rPr>
              <a:t>Июнь 2014г</a:t>
            </a:r>
            <a:endParaRPr lang="ru-RU" sz="1400" b="1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214290"/>
            <a:ext cx="6675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З Е М Л Я, где мы с тобой живем! </a:t>
            </a:r>
          </a:p>
        </p:txBody>
      </p:sp>
      <p:pic>
        <p:nvPicPr>
          <p:cNvPr id="3" name="Рисунок 2" descr="542798450.jpg"/>
          <p:cNvPicPr>
            <a:picLocks noChangeAspect="1"/>
          </p:cNvPicPr>
          <p:nvPr/>
        </p:nvPicPr>
        <p:blipFill>
          <a:blip r:embed="rId2"/>
          <a:srcRect l="15625" r="14062"/>
          <a:stretch>
            <a:fillRect/>
          </a:stretch>
        </p:blipFill>
        <p:spPr>
          <a:xfrm>
            <a:off x="1428728" y="928710"/>
            <a:ext cx="6429420" cy="571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00364" y="214290"/>
            <a:ext cx="6000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Ты только посмотри вокруг: 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Тут речка, там зеленый луг. </a:t>
            </a:r>
          </a:p>
        </p:txBody>
      </p:sp>
      <p:pic>
        <p:nvPicPr>
          <p:cNvPr id="3" name="Рисунок 2" descr="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142984"/>
            <a:ext cx="5964614" cy="4035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84527026_412352_origin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1" y="2786058"/>
            <a:ext cx="3378077" cy="3940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142852"/>
            <a:ext cx="6715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Есть на Земле огромный дом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Под крышей голубой </a:t>
            </a:r>
          </a:p>
          <a:p>
            <a:pPr algn="ctr"/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Живут в нем солнце, дождь и гром </a:t>
            </a:r>
          </a:p>
        </p:txBody>
      </p:sp>
      <p:pic>
        <p:nvPicPr>
          <p:cNvPr id="5" name="Рисунок 4" descr="гром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785926"/>
            <a:ext cx="3549576" cy="2857520"/>
          </a:xfrm>
          <a:prstGeom prst="rect">
            <a:avLst/>
          </a:prstGeom>
        </p:spPr>
      </p:pic>
      <p:pic>
        <p:nvPicPr>
          <p:cNvPr id="6" name="Рисунок 5" descr="1305305922_11.jpg"/>
          <p:cNvPicPr>
            <a:picLocks noChangeAspect="1"/>
          </p:cNvPicPr>
          <p:nvPr/>
        </p:nvPicPr>
        <p:blipFill>
          <a:blip r:embed="rId3"/>
          <a:srcRect b="10869"/>
          <a:stretch>
            <a:fillRect/>
          </a:stretch>
        </p:blipFill>
        <p:spPr>
          <a:xfrm>
            <a:off x="857223" y="1323311"/>
            <a:ext cx="4306025" cy="5034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50004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Лес и лесные жители</a:t>
            </a:r>
          </a:p>
        </p:txBody>
      </p:sp>
      <p:pic>
        <p:nvPicPr>
          <p:cNvPr id="3" name="Рисунок 2" descr="3572_f17i083apngcb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194" y="1214422"/>
            <a:ext cx="4404384" cy="3303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56_1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2547923" cy="1910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214290"/>
            <a:ext cx="250033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3865031_1242463577_Wolf_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06" y="2250297"/>
            <a:ext cx="2333610" cy="1750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3439" y="4464827"/>
            <a:ext cx="3000396" cy="2250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unny-Bunny.jpg"/>
          <p:cNvPicPr>
            <a:picLocks noChangeAspect="1"/>
          </p:cNvPicPr>
          <p:nvPr/>
        </p:nvPicPr>
        <p:blipFill>
          <a:blip r:embed="rId7" cstate="print"/>
          <a:srcRect l="21831" r="7394" b="5633"/>
          <a:stretch>
            <a:fillRect/>
          </a:stretch>
        </p:blipFill>
        <p:spPr>
          <a:xfrm>
            <a:off x="6858016" y="2857496"/>
            <a:ext cx="2000264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959964597.jpg"/>
          <p:cNvPicPr>
            <a:picLocks noChangeAspect="1"/>
          </p:cNvPicPr>
          <p:nvPr/>
        </p:nvPicPr>
        <p:blipFill>
          <a:blip r:embed="rId8"/>
          <a:srcRect r="16299" b="20128"/>
          <a:stretch>
            <a:fillRect/>
          </a:stretch>
        </p:blipFill>
        <p:spPr>
          <a:xfrm>
            <a:off x="549933" y="4429132"/>
            <a:ext cx="3593439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884" y="214290"/>
            <a:ext cx="55721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И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морской прибой 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Чудес нам всех не перечесть </a:t>
            </a:r>
          </a:p>
        </p:txBody>
      </p:sp>
      <p:pic>
        <p:nvPicPr>
          <p:cNvPr id="3" name="Рисунок 2" descr="97209550_large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071546"/>
            <a:ext cx="8310996" cy="5398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4694" y="117439"/>
            <a:ext cx="57150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Одно у них названье есть </a:t>
            </a:r>
          </a:p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Леса и горы, и моря </a:t>
            </a:r>
            <a:endParaRPr lang="ru-R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Рисунок 2" descr="desktopwallpapers.org.ua-15340.jpg"/>
          <p:cNvPicPr>
            <a:picLocks noChangeAspect="1"/>
          </p:cNvPicPr>
          <p:nvPr/>
        </p:nvPicPr>
        <p:blipFill>
          <a:blip r:embed="rId2"/>
          <a:srcRect l="3125" r="3125"/>
          <a:stretch>
            <a:fillRect/>
          </a:stretch>
        </p:blipFill>
        <p:spPr>
          <a:xfrm>
            <a:off x="214282" y="1214422"/>
            <a:ext cx="869168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8666" y="214290"/>
            <a:ext cx="4706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Все называется ЗЕМЛЯ! </a:t>
            </a:r>
          </a:p>
        </p:txBody>
      </p:sp>
      <p:pic>
        <p:nvPicPr>
          <p:cNvPr id="3" name="Рисунок 2" descr="600_120802_1343902666483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785794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43306" y="142852"/>
            <a:ext cx="52863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А если в космос ты взлетишь, </a:t>
            </a:r>
          </a:p>
          <a:p>
            <a:pPr algn="ctr"/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 Ты из окна ракеты </a:t>
            </a:r>
          </a:p>
        </p:txBody>
      </p:sp>
      <p:pic>
        <p:nvPicPr>
          <p:cNvPr id="4" name="Рисунок 3" descr="ракета 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281395"/>
            <a:ext cx="8548747" cy="486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115</Words>
  <Application>Microsoft Office PowerPoint</Application>
  <PresentationFormat>Экран (4:3)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Надежда</cp:lastModifiedBy>
  <cp:revision>17</cp:revision>
  <dcterms:created xsi:type="dcterms:W3CDTF">2014-06-09T16:03:51Z</dcterms:created>
  <dcterms:modified xsi:type="dcterms:W3CDTF">2014-10-06T18:28:53Z</dcterms:modified>
</cp:coreProperties>
</file>