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BF8293-8F97-4324-9F1B-EEB03E9AE70D}" type="datetimeFigureOut">
              <a:rPr lang="ru-RU" smtClean="0"/>
              <a:t>14.10.2014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AEE6AC-311C-44D3-9252-B061411549CD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AEE6AC-311C-44D3-9252-B061411549CD}" type="slidenum">
              <a:rPr lang="ru-RU" smtClean="0"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28669-4A38-47D3-8649-B63FB6720B5D}" type="datetimeFigureOut">
              <a:rPr lang="ru-RU" smtClean="0"/>
              <a:t>14.10.2014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E5526-E81E-4E8B-995C-B05B77006D6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28669-4A38-47D3-8649-B63FB6720B5D}" type="datetimeFigureOut">
              <a:rPr lang="ru-RU" smtClean="0"/>
              <a:t>14.10.2014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E5526-E81E-4E8B-995C-B05B77006D6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28669-4A38-47D3-8649-B63FB6720B5D}" type="datetimeFigureOut">
              <a:rPr lang="ru-RU" smtClean="0"/>
              <a:t>14.10.2014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E5526-E81E-4E8B-995C-B05B77006D6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28669-4A38-47D3-8649-B63FB6720B5D}" type="datetimeFigureOut">
              <a:rPr lang="ru-RU" smtClean="0"/>
              <a:t>14.10.2014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E5526-E81E-4E8B-995C-B05B77006D6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28669-4A38-47D3-8649-B63FB6720B5D}" type="datetimeFigureOut">
              <a:rPr lang="ru-RU" smtClean="0"/>
              <a:t>14.10.2014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E5526-E81E-4E8B-995C-B05B77006D6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28669-4A38-47D3-8649-B63FB6720B5D}" type="datetimeFigureOut">
              <a:rPr lang="ru-RU" smtClean="0"/>
              <a:t>14.10.2014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E5526-E81E-4E8B-995C-B05B77006D6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28669-4A38-47D3-8649-B63FB6720B5D}" type="datetimeFigureOut">
              <a:rPr lang="ru-RU" smtClean="0"/>
              <a:t>14.10.2014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E5526-E81E-4E8B-995C-B05B77006D6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28669-4A38-47D3-8649-B63FB6720B5D}" type="datetimeFigureOut">
              <a:rPr lang="ru-RU" smtClean="0"/>
              <a:t>14.10.2014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E5526-E81E-4E8B-995C-B05B77006D6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28669-4A38-47D3-8649-B63FB6720B5D}" type="datetimeFigureOut">
              <a:rPr lang="ru-RU" smtClean="0"/>
              <a:t>14.10.2014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E5526-E81E-4E8B-995C-B05B77006D6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28669-4A38-47D3-8649-B63FB6720B5D}" type="datetimeFigureOut">
              <a:rPr lang="ru-RU" smtClean="0"/>
              <a:t>14.10.2014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E5526-E81E-4E8B-995C-B05B77006D6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28669-4A38-47D3-8649-B63FB6720B5D}" type="datetimeFigureOut">
              <a:rPr lang="ru-RU" smtClean="0"/>
              <a:t>14.10.2014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E5526-E81E-4E8B-995C-B05B77006D6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528669-4A38-47D3-8649-B63FB6720B5D}" type="datetimeFigureOut">
              <a:rPr lang="ru-RU" smtClean="0"/>
              <a:t>14.10.2014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5E5526-E81E-4E8B-995C-B05B77006D61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Users\Home\Desktop\15%20&#1044;&#1086;&#1088;&#1086;&#1078;&#1082;&#1072;%2015.mp3" TargetMode="External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Users\Home\Desktop\15%20&#1044;&#1086;&#1088;&#1086;&#1078;&#1082;&#1072;%2015.mp3" TargetMode="External"/><Relationship Id="rId5" Type="http://schemas.openxmlformats.org/officeDocument/2006/relationships/image" Target="../media/image4.png"/><Relationship Id="rId4" Type="http://schemas.openxmlformats.org/officeDocument/2006/relationships/image" Target="../media/image3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Users\Home\Desktop\12%20&#1044;&#1086;&#1088;&#1086;&#1078;&#1082;&#1072;%2012.mp3" TargetMode="Externa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Users\Home\Desktop\12%20&#1044;&#1086;&#1088;&#1086;&#1078;&#1082;&#1072;%2012.mp3" TargetMode="External"/><Relationship Id="rId5" Type="http://schemas.openxmlformats.org/officeDocument/2006/relationships/image" Target="../media/image7.png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Наташа\картинки\8608501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-304800" y="-1447800"/>
            <a:ext cx="9753600" cy="9753600"/>
          </a:xfrm>
          <a:prstGeom prst="rect">
            <a:avLst/>
          </a:prstGeom>
          <a:noFill/>
        </p:spPr>
      </p:pic>
      <p:pic>
        <p:nvPicPr>
          <p:cNvPr id="3" name="15 Дорожка 15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/>
          <a:stretch>
            <a:fillRect/>
          </a:stretch>
        </p:blipFill>
        <p:spPr>
          <a:xfrm>
            <a:off x="6357950" y="1928802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advClick="0" advTm="34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1700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Наташа\картинки\860850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304800" y="-1447800"/>
            <a:ext cx="9753600" cy="9753600"/>
          </a:xfrm>
          <a:prstGeom prst="rect">
            <a:avLst/>
          </a:prstGeom>
          <a:noFill/>
        </p:spPr>
      </p:pic>
      <p:pic>
        <p:nvPicPr>
          <p:cNvPr id="2050" name="Picture 2" descr="D:\Наташа\картинки\974098498.jpg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14678" y="3571876"/>
            <a:ext cx="1509716" cy="1438503"/>
          </a:xfrm>
          <a:prstGeom prst="rect">
            <a:avLst/>
          </a:prstGeom>
          <a:noFill/>
        </p:spPr>
      </p:pic>
      <p:pic>
        <p:nvPicPr>
          <p:cNvPr id="4" name="Picture 2" descr="D:\Наташа\картинки\974098498.jpg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786578" y="3786190"/>
            <a:ext cx="1509716" cy="1438503"/>
          </a:xfrm>
          <a:prstGeom prst="rect">
            <a:avLst/>
          </a:prstGeom>
          <a:noFill/>
        </p:spPr>
      </p:pic>
      <p:pic>
        <p:nvPicPr>
          <p:cNvPr id="5" name="Picture 2" descr="D:\Наташа\картинки\974098498.jpg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714876" y="5000636"/>
            <a:ext cx="1509716" cy="1438503"/>
          </a:xfrm>
          <a:prstGeom prst="rect">
            <a:avLst/>
          </a:prstGeom>
          <a:noFill/>
        </p:spPr>
      </p:pic>
      <p:pic>
        <p:nvPicPr>
          <p:cNvPr id="6" name="15 Дорожка 15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/>
          <a:stretch>
            <a:fillRect/>
          </a:stretch>
        </p:blipFill>
        <p:spPr>
          <a:xfrm>
            <a:off x="6357950" y="200024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advClick="0" advTm="3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1700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Наташа\картинки\860850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304800" y="-1447800"/>
            <a:ext cx="9753600" cy="9753600"/>
          </a:xfrm>
          <a:prstGeom prst="rect">
            <a:avLst/>
          </a:prstGeom>
          <a:noFill/>
        </p:spPr>
      </p:pic>
      <p:pic>
        <p:nvPicPr>
          <p:cNvPr id="3" name="12 Дорожка 12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6286512" y="1857364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advClick="0" advTm="38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6287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Наташа\картинки\860850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304800" y="-1447800"/>
            <a:ext cx="9753600" cy="9753600"/>
          </a:xfrm>
          <a:prstGeom prst="rect">
            <a:avLst/>
          </a:prstGeom>
          <a:noFill/>
        </p:spPr>
      </p:pic>
      <p:pic>
        <p:nvPicPr>
          <p:cNvPr id="3" name="Picture 8" descr="http://im3-tub-ru.yandex.net/i?id=2886739c2a53c8db1c9e414c7e2755e3-26-144&amp;n=2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357290" y="4929198"/>
            <a:ext cx="1905000" cy="1428750"/>
          </a:xfrm>
          <a:prstGeom prst="ellipse">
            <a:avLst/>
          </a:prstGeom>
          <a:noFill/>
          <a:ln>
            <a:solidFill>
              <a:schemeClr val="accent3"/>
            </a:solidFill>
          </a:ln>
        </p:spPr>
      </p:pic>
      <p:pic>
        <p:nvPicPr>
          <p:cNvPr id="4" name="Picture 8" descr="http://im3-tub-ru.yandex.net/i?id=2886739c2a53c8db1c9e414c7e2755e3-26-144&amp;n=2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239000" y="2643182"/>
            <a:ext cx="1905000" cy="1428750"/>
          </a:xfrm>
          <a:prstGeom prst="ellipse">
            <a:avLst/>
          </a:prstGeom>
          <a:noFill/>
          <a:ln>
            <a:solidFill>
              <a:schemeClr val="accent3"/>
            </a:solidFill>
          </a:ln>
        </p:spPr>
      </p:pic>
      <p:pic>
        <p:nvPicPr>
          <p:cNvPr id="5" name="Picture 8" descr="http://im3-tub-ru.yandex.net/i?id=2886739c2a53c8db1c9e414c7e2755e3-26-144&amp;n=2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57620" y="3143248"/>
            <a:ext cx="1905000" cy="1428750"/>
          </a:xfrm>
          <a:prstGeom prst="ellipse">
            <a:avLst/>
          </a:prstGeom>
          <a:noFill/>
          <a:ln>
            <a:solidFill>
              <a:schemeClr val="accent3"/>
            </a:solidFill>
          </a:ln>
        </p:spPr>
      </p:pic>
      <p:sp>
        <p:nvSpPr>
          <p:cNvPr id="6" name="TextBox 5"/>
          <p:cNvSpPr txBox="1"/>
          <p:nvPr/>
        </p:nvSpPr>
        <p:spPr>
          <a:xfrm>
            <a:off x="5214942" y="7547274"/>
            <a:ext cx="25296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solidFill>
                  <a:schemeClr val="accent3">
                    <a:lumMod val="75000"/>
                  </a:schemeClr>
                </a:solidFill>
              </a:rPr>
              <a:t>Выполнила Морозова Н.С.</a:t>
            </a:r>
          </a:p>
          <a:p>
            <a:r>
              <a:rPr lang="ru-RU" sz="1400" dirty="0" smtClean="0">
                <a:solidFill>
                  <a:schemeClr val="accent3">
                    <a:lumMod val="75000"/>
                  </a:schemeClr>
                </a:solidFill>
              </a:rPr>
              <a:t>МБДОУ ДС ОВ №7 </a:t>
            </a:r>
            <a:r>
              <a:rPr lang="ru-RU" sz="1400" dirty="0" err="1" smtClean="0">
                <a:solidFill>
                  <a:schemeClr val="accent3">
                    <a:lumMod val="75000"/>
                  </a:schemeClr>
                </a:solidFill>
              </a:rPr>
              <a:t>пгт</a:t>
            </a:r>
            <a:r>
              <a:rPr lang="ru-RU" sz="1400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ru-RU" sz="1400" dirty="0" err="1" smtClean="0">
                <a:solidFill>
                  <a:schemeClr val="accent3">
                    <a:lumMod val="75000"/>
                  </a:schemeClr>
                </a:solidFill>
              </a:rPr>
              <a:t>Ильский</a:t>
            </a:r>
            <a:endParaRPr lang="ru-RU" sz="1400" dirty="0">
              <a:solidFill>
                <a:schemeClr val="accent3">
                  <a:lumMod val="75000"/>
                </a:schemeClr>
              </a:solidFill>
            </a:endParaRPr>
          </a:p>
        </p:txBody>
      </p:sp>
      <p:pic>
        <p:nvPicPr>
          <p:cNvPr id="7" name="12 Дорожка 12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/>
          <a:stretch>
            <a:fillRect/>
          </a:stretch>
        </p:blipFill>
        <p:spPr>
          <a:xfrm>
            <a:off x="6500826" y="1928802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advClick="0" advTm="37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6287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12</Words>
  <Application>Microsoft Office PowerPoint</Application>
  <PresentationFormat>Экран (4:3)</PresentationFormat>
  <Paragraphs>3</Paragraphs>
  <Slides>4</Slides>
  <Notes>1</Notes>
  <HiddenSlides>0</HiddenSlides>
  <MMClips>4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Слайд 1</vt:lpstr>
      <vt:lpstr>Слайд 2</vt:lpstr>
      <vt:lpstr>Слайд 3</vt:lpstr>
      <vt:lpstr>Слайд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Home</dc:creator>
  <cp:lastModifiedBy>Home</cp:lastModifiedBy>
  <cp:revision>4</cp:revision>
  <dcterms:created xsi:type="dcterms:W3CDTF">2014-10-14T12:15:15Z</dcterms:created>
  <dcterms:modified xsi:type="dcterms:W3CDTF">2014-10-14T12:50:29Z</dcterms:modified>
</cp:coreProperties>
</file>