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067" autoAdjust="0"/>
    <p:restoredTop sz="94660"/>
  </p:normalViewPr>
  <p:slideViewPr>
    <p:cSldViewPr>
      <p:cViewPr>
        <p:scale>
          <a:sx n="50" d="100"/>
          <a:sy n="50" d="100"/>
        </p:scale>
        <p:origin x="-119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FCED-D1F6-4B2B-8E4E-7A71FD407C7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2625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7FCED-D1F6-4B2B-8E4E-7A71FD407C7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B36BD-4144-4ABB-BB50-284B5B95A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2625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Pesnya_iz_filma_Sumerki_2_Edward_Cullen_Yiruma-Sumerki_-_Bella_s_Lullaby_River_Flows_In_You-SUMERKI_(get-tune.net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07207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Притча о маме</a:t>
            </a:r>
            <a:endParaRPr lang="ru-R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5" name="Pesnya_iz_filma_Sumerki_2_Edward_Cullen_Yiruma-Sumerki_-_Bella_s_Lullaby_River_Flows_In_You-SUMERK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9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numSld="1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inting_children_childhood_kjb_DonaldZolan_05ForYou_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58246" cy="626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 как зовут моего ангела?</a:t>
            </a:r>
            <a:endParaRPr lang="ru-RU" sz="4000" dirty="0"/>
          </a:p>
        </p:txBody>
      </p:sp>
    </p:spTree>
  </p:cSld>
  <p:clrMapOvr>
    <a:masterClrMapping/>
  </p:clrMapOvr>
  <p:transition spd="med" advClick="0" advTm="81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25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358246" cy="633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857760"/>
            <a:ext cx="597218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Неважно, как его зовут,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у него много имён…</a:t>
            </a:r>
            <a:endParaRPr lang="ru-RU" dirty="0"/>
          </a:p>
        </p:txBody>
      </p:sp>
    </p:spTree>
  </p:cSld>
  <p:clrMapOvr>
    <a:masterClrMapping/>
  </p:clrMapOvr>
  <p:transition spd="med" advClick="0" advTm="78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857652" cy="3511552"/>
          </a:xfrm>
        </p:spPr>
        <p:txBody>
          <a:bodyPr/>
          <a:lstStyle/>
          <a:p>
            <a:pPr algn="l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Ты будешь называть его –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МАМА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Содержимое 3" descr="Pic_9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9752" y="1000108"/>
            <a:ext cx="4569561" cy="5454657"/>
          </a:xfrm>
        </p:spPr>
      </p:pic>
      <p:pic>
        <p:nvPicPr>
          <p:cNvPr id="5" name="Рисунок 4" descr="Pic_15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714348" y="4000504"/>
            <a:ext cx="2214578" cy="2334935"/>
          </a:xfrm>
          <a:prstGeom prst="rect">
            <a:avLst/>
          </a:prstGeom>
        </p:spPr>
      </p:pic>
    </p:spTree>
  </p:cSld>
  <p:clrMapOvr>
    <a:masterClrMapping/>
  </p:clrMapOvr>
  <p:transition spd="med" advClick="0" advTm="625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stl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480" y="285728"/>
            <a:ext cx="5286412" cy="618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429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833084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500042"/>
            <a:ext cx="6072230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4102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fc7719b79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566" y="428604"/>
            <a:ext cx="8484714" cy="605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 день до своего рождения ребёнок спросил у Бога: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661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Jc9JPIL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358246" cy="616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8612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 не знаю, зачем я иду в этот мир! 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я должен делать?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906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20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143932" cy="611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Бог ответил: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502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18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29201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500594" cy="6226196"/>
          </a:xfrm>
        </p:spPr>
        <p:txBody>
          <a:bodyPr>
            <a:normAutofit/>
          </a:bodyPr>
          <a:lstStyle/>
          <a:p>
            <a:pPr algn="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 подарю тебе ангела, который всегда будет </a:t>
            </a:r>
            <a:r>
              <a:rPr lang="ru-RU" sz="4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тобой.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Он всё тебе объяснит!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731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1b2c57b6b6797e9bdedf94348de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15370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72074"/>
            <a:ext cx="640081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 как я пойму его, 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ведь я не знаю его языка?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948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1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929222" cy="623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786214" cy="6154758"/>
          </a:xfrm>
        </p:spPr>
        <p:txBody>
          <a:bodyPr>
            <a:normAutofit/>
          </a:bodyPr>
          <a:lstStyle/>
          <a:p>
            <a:pPr algn="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Ангел будет учить тебя своему языку. Он будет охранять тебя от всех бед.</a:t>
            </a:r>
            <a:endParaRPr lang="ru-RU" sz="4000" dirty="0"/>
          </a:p>
        </p:txBody>
      </p:sp>
    </p:spTree>
  </p:cSld>
  <p:clrMapOvr>
    <a:masterClrMapping/>
  </p:clrMapOvr>
  <p:transition spd="med" advClick="0" advTm="859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inting_children_kjb_DonaldZolan_63ItsGrandmaandGrandpa_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58246" cy="626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636"/>
            <a:ext cx="568643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и когда я должен 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вернуться к тебе?</a:t>
            </a:r>
            <a:endParaRPr lang="ru-RU" dirty="0"/>
          </a:p>
        </p:txBody>
      </p:sp>
    </p:spTree>
  </p:cSld>
  <p:clrMapOvr>
    <a:masterClrMapping/>
  </p:clrMapOvr>
  <p:transition spd="med" advClick="0" advTm="834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2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7"/>
            <a:ext cx="6286544" cy="633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3357562"/>
            <a:ext cx="4500594" cy="3143272"/>
          </a:xfrm>
        </p:spPr>
        <p:txBody>
          <a:bodyPr>
            <a:normAutofit/>
          </a:bodyPr>
          <a:lstStyle/>
          <a:p>
            <a:pPr algn="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Твой ангел скажет тебе всё.</a:t>
            </a:r>
            <a:endParaRPr lang="ru-RU" sz="4000" dirty="0"/>
          </a:p>
        </p:txBody>
      </p:sp>
    </p:spTree>
  </p:cSld>
  <p:clrMapOvr>
    <a:masterClrMapping/>
  </p:clrMapOvr>
  <p:transition spd="med" advClick="0" advTm="678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94</Words>
  <Application>Microsoft Office PowerPoint</Application>
  <PresentationFormat>Экран (4:3)</PresentationFormat>
  <Paragraphs>12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Притча о маме</vt:lpstr>
      <vt:lpstr>За день до своего рождения ребёнок спросил у Бога:</vt:lpstr>
      <vt:lpstr>Я не знаю, зачем я иду в этот мир!  Что я должен делать?</vt:lpstr>
      <vt:lpstr>Бог ответил:</vt:lpstr>
      <vt:lpstr>Я подарю тебе ангела, который всегда будет с тобой. Он всё тебе объяснит!</vt:lpstr>
      <vt:lpstr>Но как я пойму его,  ведь я не знаю его языка?</vt:lpstr>
      <vt:lpstr>Ангел будет учить тебя своему языку. Он будет охранять тебя от всех бед.</vt:lpstr>
      <vt:lpstr>Как и когда я должен  вернуться к тебе?</vt:lpstr>
      <vt:lpstr>Твой ангел скажет тебе всё.</vt:lpstr>
      <vt:lpstr>А как зовут моего ангела?</vt:lpstr>
      <vt:lpstr>Неважно, как его зовут,  у него много имён…</vt:lpstr>
      <vt:lpstr>Ты будешь называть его – МАМА….</vt:lpstr>
      <vt:lpstr>Слайд 13</vt:lpstr>
      <vt:lpstr>Слайд 14</vt:lpstr>
    </vt:vector>
  </TitlesOfParts>
  <Company>МОУ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Мамина школа.</dc:title>
  <dc:creator>Учитель</dc:creator>
  <cp:lastModifiedBy>User</cp:lastModifiedBy>
  <cp:revision>40</cp:revision>
  <dcterms:created xsi:type="dcterms:W3CDTF">2009-11-17T10:42:38Z</dcterms:created>
  <dcterms:modified xsi:type="dcterms:W3CDTF">2014-11-24T18:09:39Z</dcterms:modified>
</cp:coreProperties>
</file>