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C4F5A5-BC92-4AEB-AD0D-2BDD8BE671CC}" type="datetimeFigureOut">
              <a:rPr lang="ru-RU" smtClean="0"/>
              <a:t>24.11.2014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8A778-1F5B-48D7-8296-A74E65E32CB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C8A778-1F5B-48D7-8296-A74E65E32CBA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7EAF463A-BC7C-46EE-9F1E-7F377CCA4891}" type="datetimeFigureOut">
              <a:rPr lang="en-US" smtClean="0"/>
              <a:pPr/>
              <a:t>11/24/2014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62000" y="533400"/>
            <a:ext cx="7710268" cy="914400"/>
          </a:xfrm>
        </p:spPr>
        <p:txBody>
          <a:bodyPr/>
          <a:lstStyle/>
          <a:p>
            <a:pPr algn="ctr"/>
            <a:r>
              <a:rPr lang="ru-RU" sz="4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«Мама – счастье моё!"  </a:t>
            </a:r>
            <a:endParaRPr lang="ru-RU" sz="4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Documents and Settings\Администратор\Рабочий стол\работа\фото для презентации\Картинки\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47800" y="1676400"/>
            <a:ext cx="6858000" cy="4800600"/>
          </a:xfrm>
          <a:prstGeom prst="rect">
            <a:avLst/>
          </a:prstGeom>
          <a:ln w="76200">
            <a:solidFill>
              <a:schemeClr val="accent1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1828800" y="5486400"/>
            <a:ext cx="6248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Мамочка, милая, мама моя!</a:t>
            </a:r>
            <a:endParaRPr kumimoji="0" lang="ru-RU" sz="28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Documents and Settings\Администратор\Рабочий стол\работа\фото для презентации\Картинки\i (6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7391400" cy="6052344"/>
          </a:xfrm>
          <a:prstGeom prst="rect">
            <a:avLst/>
          </a:prstGeom>
          <a:ln w="76200"/>
          <a:effectLst>
            <a:glow rad="228600">
              <a:schemeClr val="accent2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6" name="Прямоугольник 5"/>
          <p:cNvSpPr/>
          <p:nvPr/>
        </p:nvSpPr>
        <p:spPr>
          <a:xfrm>
            <a:off x="685800" y="762000"/>
            <a:ext cx="38100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Разрешите вас поздравить,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Радость вам в душе оставить, 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Подарить улыбку, пожелать вам счастья,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Прочь невзгоды и ненастья.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Пусть исчезнет грусти тень</a:t>
            </a:r>
            <a:endParaRPr lang="ru-RU" sz="2400" b="1" dirty="0" smtClean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В этот праздничный наш день!</a:t>
            </a:r>
            <a:endParaRPr lang="ru-RU" sz="2400" b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Documents and Settings\Администратор\Рабочий стол\работа\фото для презентации\Картинки\0_6bf79_59bad49f_XL.jpg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304800"/>
            <a:ext cx="7010401" cy="6151563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Documents and Settings\Администратор\Рабочий стол\работа\фото для презентации\Картинки\i (4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467600" cy="6172200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5" name="Прямоугольник 4"/>
          <p:cNvSpPr/>
          <p:nvPr/>
        </p:nvSpPr>
        <p:spPr>
          <a:xfrm>
            <a:off x="914400" y="685800"/>
            <a:ext cx="5943600" cy="6001643"/>
          </a:xfrm>
          <a:prstGeom prst="rect">
            <a:avLst/>
          </a:prstGeom>
          <a:effectLst>
            <a:softEdge rad="317500"/>
          </a:effectLst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Мы твое тепло бездумно тратили;</a:t>
            </a:r>
            <a:b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Ты прости за глупые поступки.</a:t>
            </a:r>
            <a:b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А сегодня с этим днем, с днем матери</a:t>
            </a:r>
            <a:b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800" b="1" i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Поздравляем каждую минутку.</a:t>
            </a:r>
            <a:endParaRPr lang="ru-RU" sz="4800" b="1" i="1" dirty="0">
              <a:solidFill>
                <a:srgbClr val="00B0F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Documents and Settings\Администратор\Рабочий стол\работа\фото для презентации\Картинки\0_6bf73_6bd8b8d0_XL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391400" cy="6248400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Documents and Settings\Администратор\Рабочий стол\работа\фото для презентации\Картинки\i (2)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1000" y="304800"/>
            <a:ext cx="7315200" cy="6172200"/>
          </a:xfrm>
          <a:prstGeom prst="rect">
            <a:avLst/>
          </a:prstGeom>
          <a:ln w="76200"/>
          <a:effectLst>
            <a:glow rad="228600">
              <a:schemeClr val="accent5">
                <a:satMod val="175000"/>
                <a:alpha val="40000"/>
              </a:schemeClr>
            </a:glow>
            <a:softEdge rad="317500"/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52</Words>
  <PresentationFormat>Экран (4:3)</PresentationFormat>
  <Paragraphs>10</Paragraphs>
  <Slides>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Изящная</vt:lpstr>
      <vt:lpstr>«Мама – счастье моё!"  </vt:lpstr>
      <vt:lpstr>Слайд 2</vt:lpstr>
      <vt:lpstr>Слайд 3</vt:lpstr>
      <vt:lpstr>Слайд 4</vt:lpstr>
      <vt:lpstr>Слайд 5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Мама – счастье моё!  </dc:title>
  <cp:lastModifiedBy>User</cp:lastModifiedBy>
  <cp:revision>4</cp:revision>
  <dcterms:modified xsi:type="dcterms:W3CDTF">2014-11-24T18:46:22Z</dcterms:modified>
</cp:coreProperties>
</file>