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9" autoAdjust="0"/>
    <p:restoredTop sz="54850" autoAdjust="0"/>
  </p:normalViewPr>
  <p:slideViewPr>
    <p:cSldViewPr>
      <p:cViewPr>
        <p:scale>
          <a:sx n="73" d="100"/>
          <a:sy n="73" d="100"/>
        </p:scale>
        <p:origin x="-42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67175-6C66-41F2-ADA9-B40EEE99DA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C3634-C9E9-4738-A390-88D42C494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C3634-C9E9-4738-A390-88D42C4941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работа\фото для презентации\Картинки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057400"/>
            <a:ext cx="3214688" cy="2382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работа\фото для презентации\Scan 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685800"/>
            <a:ext cx="7848600" cy="5735272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работа\фото для презентации\Scan 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81000"/>
            <a:ext cx="8337883" cy="5867400"/>
          </a:xfrm>
          <a:prstGeom prst="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работа\фото для презентации\Крыцина Вика\imag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038600" cy="295275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Documents and Settings\Администратор\Рабочий стол\работа\фото для презентации\Крыцина Вика\image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14800" cy="297180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1" name="Picture 5" descr="C:\Documents and Settings\Администратор\Рабочий стол\работа\фото для презентации\Крыцина Вика\image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86150"/>
            <a:ext cx="4089400" cy="306705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02" name="Picture 6" descr="C:\Documents and Settings\Администратор\Рабочий стол\работа\фото для презентации\Крыцина Вика\image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4064000" cy="304800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работа\фото для презентации\Scan 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04800"/>
            <a:ext cx="8381999" cy="6094695"/>
          </a:xfrm>
          <a:prstGeom prst="rect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абота\фото для презентации\Scan 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583" y="425052"/>
            <a:ext cx="8237417" cy="5989567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фотографии\фото садик\SAM_29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80900">
            <a:off x="422896" y="702423"/>
            <a:ext cx="3366670" cy="2244447"/>
          </a:xfrm>
          <a:prstGeom prst="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Documents and Settings\Администратор\Рабочий стол\фотографии\фото садик\P10205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54787">
            <a:off x="5134831" y="606055"/>
            <a:ext cx="3398081" cy="2548560"/>
          </a:xfrm>
          <a:prstGeom prst="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C:\Documents and Settings\Администратор\Рабочий стол\фотографии\фото садик\SAM_30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402896">
            <a:off x="735340" y="3138871"/>
            <a:ext cx="3617528" cy="2713146"/>
          </a:xfrm>
          <a:prstGeom prst="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7" name="Picture 5" descr="C:\Documents and Settings\Администратор\Рабочий стол\работа\Фото садик\SAM_46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505209">
            <a:off x="5086908" y="3468133"/>
            <a:ext cx="3241598" cy="2431199"/>
          </a:xfrm>
          <a:prstGeom prst="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работа\Фото садик\SAM_45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533400"/>
            <a:ext cx="4064000" cy="304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4099" name="Picture 3" descr="C:\Documents and Settings\Администратор\Рабочий стол\работа\Фото садик\SAM_45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533400"/>
            <a:ext cx="3860800" cy="2895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4101" name="Picture 5" descr="C:\Documents and Settings\Администратор\Рабочий стол\работа\Фото садик\SAM_45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657600"/>
            <a:ext cx="4064000" cy="2743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4102" name="Picture 6" descr="C:\Documents and Settings\Администратор\Рабочий стол\работа\Фото садик\SAM_46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373600" y="-13030200"/>
            <a:ext cx="4389120" cy="3291840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Рабочий стол\работа\Фото садик\SAM_46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3733800"/>
            <a:ext cx="3886200" cy="2819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работа\Фото садик\SAM_46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381001"/>
            <a:ext cx="3581400" cy="26860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Documents and Settings\Администратор\Рабочий стол\работа\Фото садик\SAM_46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304800"/>
            <a:ext cx="3759199" cy="281939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Documents and Settings\Администратор\Рабочий стол\работа\Фото садик\SAM_46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876800" y="3581400"/>
            <a:ext cx="3657600" cy="2743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5" name="Picture 5" descr="C:\Documents and Settings\Администратор\Рабочий стол\работа\Фото садик\SAM_46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3581400"/>
            <a:ext cx="3886200" cy="267176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работа\фото для презентации\Картинки\CScyW6dB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4313"/>
            <a:ext cx="7143750" cy="6149032"/>
          </a:xfrm>
          <a:prstGeom prst="rect">
            <a:avLst/>
          </a:prstGeom>
          <a:ln w="76200"/>
          <a:effectLst>
            <a:glow rad="101500">
              <a:schemeClr val="accent3">
                <a:alpha val="42000"/>
                <a:satMod val="120000"/>
              </a:schemeClr>
            </a:glow>
            <a:softEdge rad="3175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работа\фото для презентации\Картинки\w38jwUO4n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213599" cy="5410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абота\фото для презентации\Картинки\0_6bf8b_55e328f7_XL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7901"/>
            <a:ext cx="8572500" cy="679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Открытки спасибо - на каждые день - бесплатные открытки анимации спасибо - анимированные GIF открытки спасибо - отправить в г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799"/>
            <a:ext cx="8153400" cy="61150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работа\фото для презентации\Санек\DSC002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99342">
            <a:off x="282195" y="440901"/>
            <a:ext cx="2779776" cy="2242105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075" name="Picture 3" descr="C:\Documents and Settings\Администратор\Рабочий стол\работа\фото для презентации\Санек\Изображение 3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74095">
            <a:off x="5326698" y="417621"/>
            <a:ext cx="3600138" cy="2186901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076" name="Picture 4" descr="C:\Documents and Settings\Администратор\Рабочий стол\работа\фото для презентации\Санек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4013">
            <a:off x="304980" y="3031718"/>
            <a:ext cx="2826020" cy="3320574"/>
          </a:xfrm>
          <a:prstGeom prst="rect">
            <a:avLst/>
          </a:prstGeom>
          <a:ln w="76200"/>
          <a:effectLst>
            <a:glow rad="63500">
              <a:schemeClr val="accent5">
                <a:alpha val="45000"/>
                <a:satMod val="120000"/>
              </a:schemeClr>
            </a:glo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C:\Documents and Settings\Администратор\Рабочий стол\работа\фото для презентации\Санек\DSC003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51363">
            <a:off x="5605995" y="3289537"/>
            <a:ext cx="2865201" cy="3160573"/>
          </a:xfrm>
          <a:prstGeom prst="rect">
            <a:avLst/>
          </a:prstGeom>
          <a:ln w="76200"/>
          <a:effectLst>
            <a:glow rad="63500">
              <a:schemeClr val="accent5">
                <a:alpha val="45000"/>
                <a:satMod val="120000"/>
              </a:schemeClr>
            </a:glo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8" name="Picture 4" descr="C:\Documents and Settings\Администратор\Рабочий стол\работа\фото для презентации\Санек\image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2571750" cy="3455789"/>
          </a:xfrm>
          <a:prstGeom prst="rect">
            <a:avLst/>
          </a:prstGeom>
          <a:ln w="76200"/>
          <a:effectLst>
            <a:glow rad="63500">
              <a:schemeClr val="accent5">
                <a:alpha val="45000"/>
                <a:satMod val="120000"/>
              </a:schemeClr>
            </a:glo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работа\фото для презентации\Полька Рязанцева\image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87755">
            <a:off x="750626" y="154468"/>
            <a:ext cx="2571750" cy="3299604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C:\Documents and Settings\Администратор\Рабочий стол\работа\фото для презентации\Полька Рязанцева\image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86000"/>
            <a:ext cx="3871913" cy="2881424"/>
          </a:xfrm>
          <a:prstGeom prst="rect">
            <a:avLst/>
          </a:prstGeom>
          <a:ln w="76200"/>
          <a:effectLst>
            <a:glow rad="101500">
              <a:schemeClr val="accent1">
                <a:alpha val="42000"/>
                <a:satMod val="120000"/>
              </a:schemeClr>
            </a:glow>
            <a:softEdge rad="635000"/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0" name="Picture 4" descr="C:\Documents and Settings\Администратор\Рабочий стол\работа\фото для презентации\Полька Рязанцева\imag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8762">
            <a:off x="6099923" y="263327"/>
            <a:ext cx="2571750" cy="3686175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1" name="Picture 5" descr="C:\Documents and Settings\Администратор\Рабочий стол\работа\фото для презентации\Полька Рязанцева\image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79257">
            <a:off x="5963906" y="3834913"/>
            <a:ext cx="2280055" cy="290903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2" name="Picture 6" descr="C:\Documents and Settings\Администратор\Рабочий стол\работа\фото для презентации\Полька Рязанцева\image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528985">
            <a:off x="915905" y="3659647"/>
            <a:ext cx="2415421" cy="2898505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Администратор\Рабочий стол\работа\фото для презентации\Горлова Алина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7192">
            <a:off x="255441" y="753867"/>
            <a:ext cx="4012102" cy="3494411"/>
          </a:xfrm>
          <a:prstGeom prst="rect">
            <a:avLst/>
          </a:prstGeom>
          <a:ln w="76200"/>
          <a:effectLst>
            <a:glow rad="63500">
              <a:schemeClr val="accent5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125" name="Picture 5" descr="C:\Documents and Settings\Администратор\Рабочий стол\работа\фото для презентации\Горлова Алина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3853">
            <a:off x="5528311" y="925419"/>
            <a:ext cx="2571750" cy="3740727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абота\фото для презентации\Сафонов\image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751110">
            <a:off x="1085369" y="565571"/>
            <a:ext cx="2160585" cy="2399040"/>
          </a:xfrm>
          <a:prstGeom prst="rect">
            <a:avLst/>
          </a:prstGeom>
          <a:ln w="76200"/>
          <a:effectLst>
            <a:glow rad="63500">
              <a:schemeClr val="accent6">
                <a:alpha val="45000"/>
                <a:satMod val="120000"/>
              </a:schemeClr>
            </a:glo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147" name="Picture 3" descr="C:\Documents and Settings\Администратор\Рабочий стол\работа\фото для презентации\Сафонов\image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9861">
            <a:off x="4914848" y="722536"/>
            <a:ext cx="3429000" cy="2449286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148" name="Picture 4" descr="C:\Documents and Settings\Администратор\Рабочий стол\работа\фото для презентации\Сафонов\imag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00022">
            <a:off x="1309351" y="3670941"/>
            <a:ext cx="2571750" cy="2801761"/>
          </a:xfrm>
          <a:prstGeom prst="rect">
            <a:avLst/>
          </a:prstGeom>
          <a:ln w="76200"/>
          <a:effectLst>
            <a:glow rad="63500">
              <a:schemeClr val="accent6">
                <a:alpha val="45000"/>
                <a:satMod val="120000"/>
              </a:schemeClr>
            </a:glo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149" name="Picture 5" descr="C:\Documents and Settings\Администратор\Рабочий стол\работа\фото для презентации\Сафонов\imag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04274">
            <a:off x="5001178" y="3691878"/>
            <a:ext cx="3236758" cy="2398279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работа\фото для презентации\dsc00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239000" cy="5646420"/>
          </a:xfrm>
          <a:prstGeom prst="rect">
            <a:avLst/>
          </a:prstGeom>
          <a:ln w="76200"/>
          <a:effectLst>
            <a:softEdge rad="317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работа\фото для презентации\SS8590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16816">
            <a:off x="742601" y="464781"/>
            <a:ext cx="2121233" cy="265861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195" name="Picture 3" descr="C:\Documents and Settings\Администратор\Рабочий стол\работа\фото для презентации\SS859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1219200"/>
            <a:ext cx="2743200" cy="3371850"/>
          </a:xfrm>
          <a:prstGeom prst="rect">
            <a:avLst/>
          </a:prstGeom>
          <a:ln w="76200"/>
          <a:effectLst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196" name="Picture 4" descr="C:\Documents and Settings\Администратор\Рабочий стол\работа\фото для презентации\image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4773">
            <a:off x="5875204" y="210666"/>
            <a:ext cx="2571750" cy="331838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8197" name="Picture 5" descr="C:\Documents and Settings\Администратор\Рабочий стол\работа\фото для презентации\image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50311">
            <a:off x="5270046" y="3666858"/>
            <a:ext cx="2302175" cy="2822021"/>
          </a:xfrm>
          <a:prstGeom prst="rect">
            <a:avLst/>
          </a:prstGeom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198" name="Picture 6" descr="C:\Documents and Settings\Администратор\Рабочий стол\работа\фото для презентации\P102029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375727">
            <a:off x="745993" y="3634216"/>
            <a:ext cx="2961298" cy="2626705"/>
          </a:xfrm>
          <a:prstGeom prst="rect">
            <a:avLst/>
          </a:prstGeom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Администратор\Рабочий стол\работа\фото для презентации\Крыцина Вика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514600" cy="37719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42" name="Picture 2" descr="C:\Documents and Settings\Администратор\Рабочий стол\работа\фото для презентации\Крыцина Вика\image (9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77768">
            <a:off x="248963" y="534088"/>
            <a:ext cx="3153997" cy="248080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43" name="Picture 3" descr="C:\Documents and Settings\Администратор\Рабочий стол\работа\фото для презентации\Крыцина Вика\image (5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39766">
            <a:off x="6221795" y="325678"/>
            <a:ext cx="2609976" cy="277730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44" name="Picture 4" descr="C:\Documents and Settings\Администратор\Рабочий стол\работа\фото для презентации\Крыцина Вика\image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17644">
            <a:off x="223681" y="4196525"/>
            <a:ext cx="2837971" cy="2128478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45" name="Picture 5" descr="C:\Documents and Settings\Администратор\Рабочий стол\работа\фото для презентации\Крыцина Вика\image 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84609">
            <a:off x="5544703" y="3422922"/>
            <a:ext cx="2970237" cy="2876511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1</Words>
  <PresentationFormat>Экран (4:3)</PresentationFormat>
  <Paragraphs>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2014-12-09T15:13:57Z</dcterms:modified>
</cp:coreProperties>
</file>