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8" r:id="rId4"/>
    <p:sldId id="281" r:id="rId5"/>
    <p:sldId id="279" r:id="rId6"/>
    <p:sldId id="282" r:id="rId7"/>
    <p:sldId id="280" r:id="rId8"/>
    <p:sldId id="264" r:id="rId9"/>
    <p:sldId id="277" r:id="rId10"/>
    <p:sldId id="270" r:id="rId11"/>
    <p:sldId id="272" r:id="rId12"/>
    <p:sldId id="274" r:id="rId13"/>
    <p:sldId id="273" r:id="rId14"/>
    <p:sldId id="276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21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  комбинированного вида №40 «КАПЕЛЬКА» г Подольск</a:t>
            </a:r>
            <a:endParaRPr lang="ru-RU" dirty="0"/>
          </a:p>
        </p:txBody>
      </p:sp>
      <p:sp>
        <p:nvSpPr>
          <p:cNvPr id="3" name="TextBox 4"/>
          <p:cNvSpPr txBox="1"/>
          <p:nvPr/>
        </p:nvSpPr>
        <p:spPr>
          <a:xfrm>
            <a:off x="1835696" y="5877272"/>
            <a:ext cx="560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Подготовила:  Воспитатель старшей группы №1 </a:t>
            </a:r>
          </a:p>
          <a:p>
            <a:pPr algn="ctr"/>
            <a:r>
              <a:rPr lang="ru-RU" dirty="0" smtClean="0"/>
              <a:t>            Югай Инна Алексеевна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12474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Занятие по формированию целостной картины мира</a:t>
            </a:r>
          </a:p>
          <a:p>
            <a:pPr algn="ctr"/>
            <a:r>
              <a:rPr lang="ru-RU" dirty="0" smtClean="0"/>
              <a:t> в старшей группе тема: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177281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3300"/>
                </a:solidFill>
              </a:rPr>
              <a:t>«Кем быть?»</a:t>
            </a:r>
            <a:endParaRPr lang="ru-RU" sz="2800" i="1" dirty="0">
              <a:solidFill>
                <a:srgbClr val="FF3300"/>
              </a:solidFill>
            </a:endParaRPr>
          </a:p>
        </p:txBody>
      </p:sp>
      <p:sp>
        <p:nvSpPr>
          <p:cNvPr id="22530" name="AutoShape 2" descr="data:image/jpeg;base64,/9j/4AAQSkZJRgABAQAAAQABAAD/2wCEAAkGBxQSEhQUExQVFhUXGR4bFxgXFR8eGBwfGB8YHRwfHB4dHSkiGhwlHiAgITEjJSkrLi8uHiAzODMsNygtLisBCgoKDg0OGxAQGywkICQsLC8sLCwsLCwsLCwsLCwsLCwsLCwsLCwsLCwsLCwsLCwsLCwsLCwsLCwsLCwsLCwsLP/AABEIALUA9gMBEQACEQEDEQH/xAAcAAACAwEBAQEAAAAAAAAAAAAFBgAEBwMCAQj/xABJEAACAQIEAwQDDAkDAgYDAAABAgMAEQQSITEFBkETIlFhB3GBFRYyU2Nzk6GjstHiFCMzNEJSkbHBJGJygqJDs8LS4fAlg5L/xAAbAQACAwEBAQAAAAAAAAAAAAAABAECAwUGB//EADcRAAICAQQABQMBBgUEAwAAAAABAgMRBBIhMQUTQVFhIjJxFCNCgZGhsQZSweHwM2LR8RUkQ//aAAwDAQACEQMRAD8A1Dg/CoDh4SYYv2af+Gv8o8q5spvL5NC57kQfEQ/RL+FRvl7gT3Ig+Ih+iX8KN8vcCe5EHxEP0S/hRvl7gT3Ig+Ih+iX8KN8vcCe5EHxEP0S/hRvl7gT3Ig+Ih+iX8KN8vcCe5EHxEP0S/hRvl7gT3Ig+Ih+iX8KN8vcCe5EHxEP0S/hRvl7gT3Ig+Ih+iX8KN8vcCe5EHxEP0S/hRvl7gT3Ig+Ih+iX8KN8vcCe5OH+Ih+iX8KN8vcCe5EHxEP0S/hRvl7gT3Ig+Ih+iX8KN8vcCe5EHxEP0S/hRvl7gT3Ig+Ih+iX8KN8vcCe5EHxEP0S/hRul7gT3Jg+Ih+iX8KN0vcCe5OH+Ih+iX8KN0vcCe5OH+Ih+iX8KN0vcCe5MHxEP0S/hRvl7gT3Ig+Ih+iX8KN8vcCe5EHxEP0S/hRvl7gT3Ig+Ih+iX8KN8vcCe5EHxEP0S/hRvl7gT3Ig+Ih+iX8KN8vcCe5EHxEP0S/hRvl7gT3Ig+Ih+iX8KN8vcAHzfwyEQqRDEO+No18G8q0rk2+yGHOC/u8HzSfdFZz7ZJdqhJKAJQBKAJQAE4rzLFh5kikV7tlsyrcAuSFB1v03tWiryskBusySUASgCUASgCUAKHNPNsmHlijhi7TNIqubEmxZQwUDc94C50F+tjW0K8rLBrjI2SSBQSxAA3JNh/U1lgg+o4IuCCDsQbijAZPVQSSgAZx3iZw6qQFOZrd9sqjQm5Nj6vbUSlti3jJeEN8sZwCV5nY7fo/slJ/wAUu9Tj91jK0mf3ke05ikbZYT6pCf8A01H6pL90P0b/AMx7HG5rfs4if+TD/BqP1cf8pP6N/wCYu8v8WOIV8yhWRipsbgi5AIJHWx08qajJSWUKzg4PDL+KxaRgF3Vb7XNr+rxqSh9wuLSQEoysAbGx2PgfA1OAO1QBKAKWL4vBE4SSaNHOoVnAb+l6ttZGSzDMrqGRgynYqbg+oioawSdKgADzl+wX5wfdetauysgjwX93g+aT7oqs+2SLvOnNr4VkSBBI5P6zQnLe1hYEam5O+gHnetqdPvWX0ZWWqPAMxXGp8uZp3TT+FUFv+0/5pxaWAq9TMK+j7iMs8cpkdpFVgFZrZr2Ja9vIqfaaU1VcYNJDNE5SjljbSpuSpAQePR9rxOBNbdspP/6kVwPVcmt48RIH6lySUAcZsXGhAd0UnYMwBPqudathkHUGowSfagDnPKFVmOygk+oC9SgAHLEOZnd9WGUi/TOoZtPG5OvhWs5eiNLVteDJeeuODE4kiZXOSVgBf9WEX4OXp3h3i2+tbwilE0pSxkX+G8WbC4pZcOBGFykKjd03OqkaZget/H1VZrK5LWRSykfpqJ7gHxF/60i+xQk0oRSzEBVBJJ2AGpP9KMZeAML5n9IkmNn7KNAkCE5SdXbpc30F97Dbxp6ulLlldzXQycqc0PPPFh59M4yI0aoNVDN3wym9wLXBG21blQ/iHlhLLKI5cxOQmGO0a3cJfUZmIU21AuRppqAcsPHBicLMZY48+GszMioCxCK4VgC1t7EdfqFJpJNstHOUsl3kwdlhJJDra5t/wQE/9165dfK/ib3v6v4Cos5lkdxK5lm7zpEneK/wXb+GMLlAv1VtDe1aXaebt244930LUWeZHK7KvE1kwsbyRFoi7d/KwFwL3GlzdRr00FqaqphDGeSsoXPPoaXy1hJIoAJJu2J1Da6AgWFybt43PjS9sk5cLBeuLjHDeT1zFxlcJD2rC+oVRtdm216Dcn1VSKyXM14PhsbG0kgkikkmYyGIuO1AbY+q1t+lvVTH4NlS2gzyvxd4cQI5IygkYK1rBSzGysACRmzXVreRqs1lGcoOPZotLkAHnL9gvzg+69a1dlZBHgv7vB80n3RVZrlkmdrx8IGcoSzu7ajUXY2B8wLD2V164pQSObZJ72JnMXMjSE7XGoQa7fzEbDyostUC9WnlY/ge+TZpsNJOgQMMsejvlzELdmTuEWu2U3/lFc+zE2db9PiGV0aHg8SJI0kXZ1DD1EXpZrDwYnW9BAgYXEq/F47sNpmGu5JVVt4myn+h9u7+wn0NApcDP/StzDLh/wBHgiYoJ8+d1+EFjyXA8L5t63pinyQZ/wAN5dkxFz26RgxntGkUEEObEHbXUWvTG5expGGRq9GXEJoMS+Ck1F2JBPwSALFf9pA2Gl71jbFSWSs47Xg1YUsQU+LwF4JkUXZo3UDzZSB9dWT5QLhgDh3EuxzOy/qnILN/FGVAUhh/KLXPUa1q1nAzZBz+uLMv5n4DK8kgiRHINlAcZ3Fy3ajxHete+thWyawskVSe1pIL+jP0csxGJx0dlFmhjzDXY5nt/a9UttxwjKU2zZKWKAvmnAPiMHiYYyA8sLot9rupGv8AWrQeJJkM/OWAiMUrxuLOCQb+I0NdPOTMbeVcMwxEGIbMkSF3zgAtZVkFwpBvswGnSoyi214yx+5c4hho4plxDuAQQe3IN0zy6aILm5Yka2FtbCpKpN9HPFcZgnwuMbDwlY1aOJZALJKQyg5QN7DS9Y3S/Zya9hiNTrsSl37DJy1DbDID1uT/ANRP+K51f2oizmTMvPCHWfFJC3ZGQlezbqtwSoYtcWGm2l/6PK1ZipdGtGmXltwfJYPAY8O5LxWvJmgCOBkLGwst9de8dCKs7Xu+jhFlTFQxZ2aNylguxwcCXvZLk2tcsSx06C5NKWy3TyK4wB/Sph2fAsFW5Dqb692x0OnQnunyJ9YK+GWhHdLAs+5iB5HWXNmj7KYBkAU2Xa/Txvet1ltMfaSyn2WOE8J7GXBLhw5jSUhgy6EWDFl0F0F7g+IHhYkumxazmJpopQwAXOX7BfnB9161q7KyFPmbiscYwZRj+kwQBwq75SqHXxBy2y72N+lbQj92SGxY9LuGP6UkigjDzRKUdL5HYk3vbTNYg69KiLltwaQjHOWKnD44pG7MSxwpc3kfRLW2LVWMH6jWyW3djCNe4dhhNOHvHiBHEAqd0CRtASubdBudxcr4US4KXW5iooMY/H4oBQ8ccCMbErJmYCxOmgHToKzSXfZlXBSkoie2Fxs+fDwTskMp70hRiVtfNZhoLi3XfTzrVOONxrOKps5WcFblWALxDCxr8GGFFHj3lc6/0/vWdsvqXzkiMP2Un7YNT4hxSGAAzSLGG2zHe2pqii30L5M79MMSyHDMhJdA9gG0IYxi1ujFstj6/Gtqm1waQhuKiYxIEVlwqdmULDs5czZIxezLsrW86tGe5tGycPQYuTsH2mNxGJeEI3ZRKveDHXP16GwGm9Usf0mNslJ5Q81iUJUACOLcOADyx2VwCWB+A9h/EOhtpmGu240rWE+cFoTcXwZ9wjFRNO8keUI6HsgTZQQE0ABsCxzbU3OvFKl8nVdDjCNjjjOS3y3OFeVY55ETMrQkuSgVgBk711+ErWHgaztrxjIp5cF9y7HnhHEmcmOQASKL6A5WG2Zf8r09RFLSjgVnDazvj8d2ZVVUu7XsoIGgtcknYair1VSs6MLbY1rMjPeNcgnFTy4nLF3iTkWV7lhoe9oFufIinVS0sZKR1Me9pxxfHDDMixwZGMdryWyMB3e6xIVgT3fUWOm9QoOPYxKyNn2hZRHPh+3GGthmQoyhiWJZhnYW+FHfQa7X0tUzg5Lgiq2MJ4YNHFR2IwgjKBMRcEWyWDFiotsRf2nN4UrqZYpaN63vu3Dz7oR4XDRmVrDKoGmpNr2ApfHSMZPkQeeubi2RY4MvZukkrllzhb5QFsCNb216XrWtroa09UvNik8ZB0fNU8rqmGQOcpL9qouoUalSraXNhqNz7K0jHEXL2OlrtJZTHMsGi8n8eGJRl7MxmLKMubMCCNCDYHy1HSl37nFlFxJzjx1MPH2bR9q0iPZL2BCjXMeg16a03o9HPUN7XhLsxst8uLl7c/yM24NxDEu8qMsBEbdwOSpsRe4a92tsa6N3hca+IS/3L6XxL9TUpyj2HOWeYMS0oYiOWyWOhUAXNzGRf4XdGoOx1tVZ+G5rTT5FVrvNvdceorl/JpGCxAkjVxswv5+o+dcacXGTT9BpAjnL9gvzg+69Wq7IkBePctDEYWCZABNHCoueqlVvfUXIFyLnxHWtI2uLcSHFMW8NzZIuFTCxjvMSplzX7pOuTrmIubm1gRpVHJZyMQpZb4LyngWiDdipAI3JNx7elTCb7YzbZOX0t8FfE4OPC4mXE4Z2SYKbZrOhBAAFjrbpoRVfNy8Mrs/Z7PTOTljJ5sXJEnaXxBbKrtfILmxIVSMoyi+mvnVoWYeMcGU6dscrho07HgQ4aTKAoWNrBRYCynYeusu2L98szrlVf/yLnfLKqX/4Rt+NVtebox+GPJf/AFZP5Rb9K2BeafBpGoZzHNv0CmEk/wBCdBvUysjCDlIvoboUqcpLPWP6lCTkzCYbCmQTEzSKQsoOlnGuVFGq9ToSK5tGs1NlzSWEvT/ci/VStfsvgnB54cRM6So7FAqgKmUgyfzsbCzG4HQ6V6PTR+nLRzfEbXOacesBKdYogEw2dW7RdEZDdrro2RDuBbU7eVb2Vra20c6vU5sUN2WaBg5GZAXTIx3XNe3tG9ceWEzpo71BJW4i8YjftWVYypDFmCixFjqdqtFPPBMU28JZZi8OGSOWSGBjiIbd11W4seh0AJHloa7GmbceUetr1jnpkrotSXx2hk4Fx5cDAwmw0rLIQcyhGTKEUAEZtBox1HWsdTVOyeYnn9UndZmK4SPeA5uwoxEeQGIPKmQFbD9dZGXTQKdHB2N6xnRNR5F5RxDloP8AFn7PEzzNbKkKAG/iXJHlqPrFMeHxzFnnfF5uKil6hrh2mHS2vdB9ZIua3x9XJbzH5OY+hQl5gUHs2Rr2/kYiw8wLWrZ0xXqc6vxG61cVt49hO5g4y8aiDCLdSS5aQkLmcnKE0sbMC1trgDxrGyPGIsfp1DWJWRa+P9WVjio0TBQrmMj52clGAuUIUXI1336m561y9XH6cfKPRaftt+wR9I3GU7WPBq3eUAsACSGeyxj69QehHjWLrclj0ZnCCmuf4fkWMXy5iZVJhHcIySSyvlTuXG7BdAdxZtt96ZjUsZNoXeVOL9mW+D8rdk0oLqzmMZWA/VE3JKqSuYkfzKeoonFJYyO6jVT1ks7Ukui7yXjWw88faBlzDI4I0CsT2ZLXNzf+5pXAjNZiE/SPc4hCtiY4GLA7FZDlP1AkeYru+F5jp5te6ErUpLD6FfBYoJmIdBmtmEyqTnAAJFmFl0BHWuvCM7I5tks+h5yWv/S4q08G4r1f+x44bxXssXCFzGNgouxXUj4VsumQk6ddKmiFkq5KzHTxj2Q/oJUtydaab5efRv0Nf4C14vCzyf8AmOR9RFeR1UdtrR2I9FLnL9gvzg+69Z1dhIXuZMU7Q4PDLcI8KvKfEAIFX1E3v6qX1Vvlxb9R3Q0K2fPSM+4gkqYqFXSwVWNx8EmxJI6W8qvXKM4ZixiUZJ4wM3Jc5kw7rfb/AAKleqKS9GK/E4mIZlmYlTkIYb9dCP8AN6tFr2J5NK9HHLMcUMeJL9rI63U9EvuB/u6En2WqZccISsscuBl5je2HcfzFV/qwv9V6ivszM29H4dsSsn/hySO+tr3Oe3n8GqTcHbj1X9huUbI0LPT/ALjdzawTF4SYgsESUBVF2ZnbDgACldbFzq2J4y/5YFoSxlGbc0cVxqvlMSYdXS6KCbhUL3FwdyTc+zyszo5U1x+l7ueWL36ny2ljsXcFzbJDHND2aFZgqu5QggIWNwb2La7m/SurDEc4ZEoxm02z3785VQQp+sXPnBcZ21GXKL3Fha403NWc3KO19FI0VV2+bFLOByi53xzWgisjRoLMVDFtF+GWsAb30A060tCuEuS8Ld6ygtgOZMYcmfFKJMwBjaBcjC4vd1bujz6aVeWnhtJ3T3YEzmnESti5UxUpfJKQBfuhQ17AdP1fWmaa69iZ6PQZVO6C5/5/4O0WIhVcqyWJuD3tC3aHKfohqNrGtsxjxkJ+dbLEm8P/AMHleKRNmVBctnsEGYjtGiI8fglWHkCBUSsgl2LeTFvCl7f1K0nC8TiHDdkyWbMc2mzB1sDroSR7BS1morxhMieme3r3/wBDU8VxFJJJAezdWWPdwpPdBNgwsd/G4q+ie1ZPI+LVKz6XxgLYDiozJFkKlgQO8p+CL7AnS3Wtp9lNOmo49gLzRiZRMqw3DBLsVazAMwsB072UjUGktbq4U43cnT8K0bs3NYRVwWL0P6TBJM2a6lnGi2UZb6XFwTt/FSS8WrXozqz8Hc39Ti8dFTB4LtcdAXijTXu5VC2Csz7DrlAW9Yy1KvktmcIl0uiDTw8nb0hcGlWYYqLKEIBlZmACMuUK1iDmvZRa3TzreK3PBhXZsMylQOhjlfvFi6LqLAB2JUEaajp/NWmJKWfQ0Uk/TnJ04RBPMC0UjBlA1zG+t7jU1Wc3E6uvqrjtlDjcssdeUOX5sevaSzqgjkAaNF1tGQV1voDr7b1m4qJyJWNcF30mJ+ukYswHYJsdCM7AqfEG9ej8Ggp1NP8AzHN1barlj2EqDNnDlZCPhKVJtqLaa+uvQ2UQy00+zyU5LZtTWenk7vhA0mHuCtmYgX1tm6/1rFRiopPjs6HhEs3T5zwjZOWmvG5+Ub+y3+u59teL1+POZ6ePRw5y/YL84PuvWFXYM64bhcU+Gw/aLfLEljcgi6rexBvWc0m2n7l4TlHmLM/9JODjixWDSJQO7IW1JJzZQLkm/wDCaMJR4QzTKUm8spej5biVP/u16H2bPoEvFdMV/scN+P1XoXoWY8einitxJhidABLGfJ7hwPUwzf8AVVsZXInqI4ln3AmI5glc3aRZGY3yCVVse9YFHbb4JGUA73vT3kRcVys/kTs1CqbjOEuMcpNp5Rd9HsmV4YW/aIbuLg7h+oJ1rlzolXqHKWOc9M6H6qN2mSinxhPKa/uE+I8wibIWbDoyknKZCTr5WFiCAfZS+oluW1pk1aXespivx/AriXjc4uNDHcDc3zWJuSNTcDas6ZKqLiovkpf4U7lhv+hU9yAd8dH/APyPwrXz/wDsYv8A/Af9wRiljjROyyFl7ryRrdiRrmubkXBGgO4bwrtaWcZV7ksMT1Gmennsf/ESYxyZWd+zuTnIW5Z7AAnXqgA9aGqa22dKUorIzoKo3TdeecZPMeAhd0Ec7s+YWVIdTqL65T069N6Rr11s5Y2o6F+hVUcts1WXg8DG7RRs38zICTtqTbU6VfexJNroT5OXcM2IxCtEvwhoBYWKq3T11KjlnU098lp8fIf4RwrDrg0DRx5ApY3UaXuSb9PXRJtvBzZN7m0DOHcLVyFRbMxzO25RW1ygn4JtoB7fXeWEhh2uEe+Ty8ihUUABXnYBSLiwD2Gvkors0R2wjk8XrbZWTta9C/iwqQTZVVbxPcqLfwnwq9keMkaO971GRwxvAg+IHYP2J7LvEIGzd7S9/C5/rXH11UJJbj02julDdt6B3FuBzwRTytJ22UZh3mjNgALAL3d7m/nWNMdNXDEoZfuRqFq7rU67dq49Mn30f8NmfLiZpLst0yW12Fjmv4E9PCsYKGMxXY/qZNS2ZyFef5V/R0id0jWWVVLP8AAd431Hh49RTOnjmYlZLasmGceiU4h0QowUkBk1U5AxzL5eqnnHdwZq3YlP/mTgmIyxWyKTpqy6i5GYHXcEkXpKaW4fUpSXI4ejDjPY46OKNVyYjuuv8SlQzK2luosbjr5VT0aZSxBb0s46GSXs1Y9oITcqwyEZr5WOwYAGw3uw8a6Phtk65pejf/oVt2uEvcXMDxYRoiv8G3wvPzr210dr3SPEW6R2zlKHeei9w/FxvKn6SgCWLK2YiwCk3XoxbRdfHSvHXeI26i1xr/dz1z6+p67QeF1aClTtfMvfj+RfwXNeKzDC8OjjETO3ZMwPa6hpHOpK2zZrEre1t96TlXHO60ZnYpNqr+foG8HxTFYjBXxUbLaUBXZMjN3XvdbDY6XsAfrrOUYKf0EVuTX1DzwX93g+aT7opafbNhG574DiJcbFOkReJUAJSxIsWJuu/Xpeh/bgZosjHORO5V4/BhZ5VkY3PdsFN8wJUgi2huOtaqqXeCZ31pYyXMVMmDmxCYtXj7ZAUBW9xdr2y3B3A3qkapNcFpaitdsLeiThYkVcQknciZkGnfbQaG+y2IPjU2JwfPbMZ3RsWEFYOXkwuPjytmBZWS+6gmXQm/erOye6cfwzX9RKVDgwmkI90S38XaWv5dktY/8A7Z+P9SN7/T7fnJ949hlfEsWF/wBWn95KV1ucob8PslCLUWURw6P+UUlg6P6iz3PQwEf8oowV8+z3A+O4SWlNk7hA2bLYqTbob7npXR0OtjpotSTeehDxDSS1WySlhrKf4OkeAji1fKLd7IgJJsDqb3Y2BO1h5Ve7V3albYw4/wCeovRpatJJTc3u9/8AYOcLgVcRCVAGrDT/AImltJxNr4GdbZKVfL9RwroHKFfjuFIxSPchZFUXH80ZJsf+SkD/AKa1i/Ub0zzGUBX5p4oyfo0SsxaPTJ0ezMouNmbKl7eY01piqCbaFZfTI0fCYYRxhV9pO5J3J8yaVbyyHzyZzx3jAwkmAjnvG3bFnzC65cjqWBF7jMw89dq79DV0fo/dR5+Gish5m/8AeeQ5i+aMCCubEw5XGzHRlNwbXGo3H9atHMk445F5aO2NkZRQQ4BLDLL22GF4ijI0gBCkqwsBfU2N/KuXreHtfZ3dNGSzkvc0fus3/H/Irnv7WOw+9fkr8mL/AKYf8j/gVWH2ovd97CHFsPG8T9qiuoUmzKDsD0NawbysGL6MQ4RwGIjDzBbGZ1VbebDS3nt7a7k1GMM/BwoWWTtUW+M5PvNfKqpxJ4EdyjASKpt/HckXtqLilNJTGxbmdDWauypKMRtwfLseE4XJNhlYzyoFkkBLOqlsr5Oq2F9tt+lYPCu2vpM1VkpU7vXBS5T4AI+GY53RXVlZ0LL3gyq1+nQ9Rvv6tozT1MMe6/uRhqp/gA8LCOkYaxBcAjxFeo/xBZZVpJzreHx0ed8JqjZ4pCE1lPP9mE+KxpqAotawtpYWtYWr5hp9RZXPdCTTffyfWrdDTdRtsintXGQyeXoFS6KVIANwxvcbHfpWi1N07FmRyFTXXW1GKG3m0f6dP+a/dautX9xxpdBPgv7vB80n3RVJ9sku1QD84c5YUrPNKhAtM5sVB1V2Pt9VdqKbrRy3NKxp+5pPpSiDjByb6SDbQhhGf8D66V0Te6SN9Z9qZ49B4Aw2JUdJ/wC6IP8AFZ6tfUjXTPMQ3x/AhuJYOUlrxjQA6HOXHe8bdPWaU34e33G4xzFv2OJwY91DNc5swjtplt2Ya+17+2quf1KHxkuofstxd4yf9S3zUf3pqU1voNaLpor0gPkoA4Y34Da20NjV4SUZJv3KyjKSaj3gBTxkOHQkg95QT3bG+htvbUa+e+tvYVqO36VwzycnJScZPlBrgUpM8C2NgTr4d1u6fE+fhvY1x7KIV3vY+10dWN07KPqXr37jzQZA7juEMkRy/DTvp5lentFx7atF8l657JJi3gOAxYqcYjtGBilVsgtlayI6FgRcWLE6b+ytpTcVwFvMh0pf0MzFvTFjVbieGiYaRwFvbIzf2yg+2vR+CV9yRjaxNxGIEk0CMe5DAbDzkZ5P/UNPKuhp4/tpz65/sVl0bvyNBHh8DAmdblc7d4fCc5j187V5fW2ebfKRvFYRZ5oxkf6LMBIlyugzC51G2utKSX0v8Gta+tfk58jzK+GurBhnIBBuNAoO3gbioimo8om772WebMYsODxLsQLRPa/UlSFHrJsPbWtSzNGE+mZVyXiQ0+Cg7wKyBrstlsoJtfa5tYCurqLoutpHMo0lkLt0gr6QisfE0lclVEC94AnXM/wgLkbi196z0VkYww+C+uosseYLI4cgcTjmwoCN3o3dWB0Yd5iLjfUEGk9Sn5ja9fUb08XGuMX2FeZJFXC4gubKInufLKapTnzI/lGs2lFmG8JZFhXvBXWxAbYlSDbTfw0Ne68S8vVUSpbwmjydd92m1sb4xzhl3FY8s8iXSy7HK21gfGw/rXktL/h2iVUbXY/5ex6/V/4p1FTdca08/I8cqyfp8RImiBViroq3IAOh+H1Wxv0Nx0rmXaCui3htpeppVr7Lak5Rw36cjDzj+wX5wfdetauZGL6CPBf3eD5pPuiqz7ZJdNUJMb5o5PxsmJnWLDs0TuSr547d7U3uwI1J/hPtp+GqailkWelrk9zC3M/B+INhsFH2QkkiDiQowYC2UJuFJJHUeB01rOq1Qk2jSyqNixIWMFyrxWLMYYpo+0IzMsqKAATrlz3O586mVm+WZNYJjGNcHtTbHnh3A8aMh7R2MdgrTBcxsS2tibjvW1N9PbRZHTbs5bFa7Na4vKis/k7z8Ixwk7YMhbNmsuXfLk69LedVjHS78vJNlmuVe2Gz+p64jw/iEmWVVgEhXI6uTbuFyrAg6XzajW1t6Xvpqm8ZePQe0t9sIfUln1wExwKSw/XLfr+qP/vpV6Sv0yM/rJnr3Bf44fRfno/SVh+ssPMnLhYEGbfwjH/uoekrJjrbYvKKcHJxUEDEtlJvlEYtfrYkkrfypyqTrrcE+BfUTV1nmOPP9/ye+C8CxCTBpXj7NCTGEWxN7gX8ND/WslVXF7l2WndKcdr6GmpMgZzDiMQkDHCxCWXYKzAAX66kXt4XF62pjBzSm8IhgblTCzpKS8eRTGquStiWjvlN76mzEaaaCttRGtL6JZJctw2UmBiXpH5dxknEpJosNLIhCBWVc2ygG1tgPPzrsaHxB6eG1JGcoKXYk4bgWJjZy2GnDWJP6liRv0HSmF4rZFNRiufkFVF9s0D0dcPczdlLhHkgYX7WWEqUNjpmawIvYWA6g+NcaxJ8+ps3j7WMvNfL5zZMNgY8uVW7YKpYNcnKoLC1rDXz0rLHHBeE8Plsv8i8IxMC3lbJGQSIbDus1iTpt6rnejLxhlJuLfAE554JxPFTsEWJ8OLdkO0y5dLEuCe81yem1qZpnCCznkzaZa5D9H/6NllxbCSZTdAPgJ1FjYZjfXwGnhUW3p8Q6BJ+oX5n5IgxrmUtJHKVy5o2Fjl+DmBBBsapC5xW19E45yKXAeQMfhpVYSwghwTIGa5UG7DL/u8ya3svrlHCyUSfqMPpF4HjcWIlwzRmJTeSJzbOQdNbageBpaDijWLw+Rc4d6NJpGvMY4E0uIu8xsehtZfDrvUws2dMJuMv3UWeavRUZppMRh5yJHIukgGTuhRoQLjYbg1fz247X0VisPJ65V5FxkM8UsskCdmRfswSzL1XYDXre9ZtxLynn0G/nL9gvzg+69TT2ZsI8F/d4Pmk+6KpPtkl2qEnypAlBBLVBJ9tQB8oAlAH2gCUASgCUASgCUASgCVIEqAJUgSoAlSBLVAHygDy8gG5A9ZqSD6rA7G9QSeqkCUASoAlAEqQJUAAecv2C/OD7r1rV2VkEeC/u8HzSfdFVn2yS7VCTJufuccQcSYcNMiQICrsGALP1BY6gDbu263pmuMUuSyrk1kVMDzVi4piO3e4OYXcsresE6g0woRmuik4uDN54TijLDFIQAXRWIG2ovSEliTQI9cRxyQRtLKwVEBJJ8v7nyoisvAGP8R5zx+NkSOE9irt3FTR7eLtc6Aam1uulNKuMVyWjFt4GnhnG5MExTEYkzopXMzZcy5rAZQDnJudjm8rVSUFLovKvAf4FzBJi+0MeHIjRsoZ3CljudLG2lv60LTtmTeDu/HbTRxmNlDtkuxGbMASRlvcqAPhbai1VdDim2QmeuYON/o4GVc7kXAvYAbXJ9fT11FVLsZEpqKywXwPnDtJOyxETQufgk3ytfbcAi+tj5WrS3TSgUquhZ9rzgbKVNgPxjjPZMI0ymQjMQzWCrexYjr1NvKtqqt5DZlcnPfFBNIZBJHHfuKuHWwHS5ZCT/WmFTXgjEh55U52WbDJJiO7IXKDKps1iADb27AmsbKGnwCY51gWPhoIYmc+czTYZoo8OjuztZsgBsTbKuoJuRc6DwuRTNNWY7mslYONlvlb1HjPIaGNeKMSuWKWBdXUdol/+IANuot7a2s0qxmIrXqXuxILQSh1DKbgi4NINY4Y4nkBc5ccbCxpkGsjZc3RfPzPhesrpuEG12NaWhXWbW8CPhsP+lLIZMVHe7Ak6souQLkn+lZV6Xzds5t59h3dGtNRSGTkaBYJGiWd5VMYNitlBB1I03IIvTrgoR4OffhyHGaVUUsxCqouSdgBuTVMGB5wuJSRQ8bBlOzKbg+oigk58TxqwRSSv8GNSx9Si9TCO54KyeFkx7iPPM2JlXLiuxiKm+XQBhsgJtmNtST6hbWulDTUuezd6CVuq1dOmd3k5bkkk89erYRh5sxODnhilnWbtVzBTtp0JJJVjrYg202rHU6dV9PJ0vC7oeIxknDZJcfDf4NSwGKEsaSLs4BHtpJorKLhJxl2gTzl+wX5wfdetKuykgjwX93g+aT7oqs+2SWZ5VRSzGygEk+AGpqqWQPzdgo4XYBELRmQmzsylhcgMWBBDMCDpsd+tON85YzGL24OeI4e6umXvuO5YDe21hf+3lRCeAtryss/R3CsJ2MMUdyciKtz1sKUk8sWKnNPBlxmFkw7G2caG17EEEGphLa8gzIOVuXZYMShnLJJGzXUjQgd0WPUG9xYWsOlqYnNOORvTQ3SGfj+CjhljlBZi5BZbXzBHRtMq7779L62FTHL6LWtQ7F6fE42ImKGbFSMpIOQ3Uk6gjKLagim1KtRHaa9E4Zm+Rq4bwzFw4eGSfvYjtTPIXkswVFACEhTfu9KUclNv8HKudam/LXAS574dOJIsVAna9kLSR9SozEFfEi50qdLcq5ciGs07vqcE8ZEwcdjxZdpu4wXKqncWvp67/8A0U9OfmPgX0umjpanl592NPAOdxEiRYy4cAKsiqSr6aA22YnTwJttSl+jcXmJpptbGzKfaAPOPHC06NEWRZApYSR3KlCCCcpN1YCwF9w16Ko7Y7ZDfPcEdmxMsahXAHZXdhE4DnOTl0RlBYAXICsCbCxqNvsbu3a1GSLGA4r23+nAKyZwq/q/EkkWYd0Zbm+4q+5KJnYsSNLUWAHhXOfJJUx2PWMqtmLNewUeHrIH11MY55JUHLoSMIZu1QTpaRyWdhe+pIFnQhbgDboLa03ucY8M1WnhN4lFZx2EMJxyUCQGzhC2pIDZVLeoH1/3qIa7EnGaF9R4YklKt/wGrhqgRR2/lHluL0tN5bBLAlc98DxeIZyzq+FWzLCtwxsNcxGpsfA7dNDduq2qNeFH6vdlIwm7eZYj7A/lzgsIw7xXZQb3N7MBqMtz/LrqPWKy81ym2zrqiMalt6CfCcgxCsiJmLreVTcsrXFjprfTS+lwelQ8qPJhe4tcIYOYcRfLEOvef1DYe0/2rn6izZDjsrpat8svpAHhWMfDYpIo1zRTHvICO4Tuwv03JHkaNNY5LDNNVUl9SDPO0uFGHIxbWRjZVzsuZug7hBI8b6eNOQ7Fqd+7MO1z1kzocuAiKJJIpgWu5VtAttNCWvr6q2xFdHS/UaixYck/fhFLjHLsCmWOJQMjHI17sLAHfqAbi1ZTk92DqaKqLp34WeTTPRsX9zcN2gIazb72zvYn1jX21WXZ5vVY86W15WSzzl+wX5wfderVdi8gjwX93g+aT7oqs+2ShB5x4+iYuWCdgFyR5LoXAVj37qBbbc3uRtsKTvottti4tqK7xx+H/saQWUxO4rwKeMBcPCZcM2UxSo4ZdSbDMVUqb6HN4eZrq0+ZJbJPL/GBiq1yjsaOfKeDeaUytKE7I3FjqDYnMPELYm+2ltaar00v3im9Wp4fRtPD8dJmVZNQ47rZcpvvZhsDbw8KW1Gl2LdEynDbygsaSMxFx2BnxUpnTJ3GIiV3Niu1xZe4SdetxXU/Sfs1kSo8UjG17eUngucFwsmd2xAt2LfqrE5TcEFidM3ha2m/XS9FGwnxDxDzVxwv9QlyzhbdrN3P1rWUqgXuJfLe25uWN/VSWqnme1GmlT2Jv1FT0pcVYPDDGWBLbo+UklXupJIFsoBsf5hU6dJJ5OhRCD3Oa9Hj8j7wnFdrDHJ/MoJ0tr106UtJYZhjAG5r5QgxkbdxUmsTHKoswaxtmI+Et9wa1qulCWUZWVqawzIUnxEazxTJ2hw92JSxAK3swJtdVOvjptXSlqN0UJ1aKNcnLsKLzVhxhk7QyCdXRlICsGABUAkpZNyduu9KSbU1yOqaT5L+M4o8CyNmjk7EKxZAig9pcIp1HXXY202qLm/tGKp1QTk8jDyPxjh8hR1a2LkAU9r8Mm1zlt3dTfVdT1peUm+EzJ2qbH6siQdxzBdrE9h3wpMZBIIa2mo1FWi8MmMnF5FngOMZooy5RNNVLZmJ3JJv7a3fPQ8sJZ9CsIYnnWRlaOMvYOLjtLAEkgfBQk5c53t4G9XdL25ErdVFy2IfYiLC1rdLbUoUAnMc2IYNFhXWOQKGLEAk3zAKoIsCcp16Vk9ZTp7Yq2OU3z+CtkJyi9jwxA4X2odkMrZnubuMwDi5JYfCsdbgHS229d3xqmqFMdVp19Prj29OTmeDeM3+bLTXd+if9UXMTisSuWZiYuykK2CrrYHva3v3dgRpcda52ithqJSqSy9ra+Gh7xLVWQ2TXC3JNe6fAbE5ymSRixPeLEAGw20Ggstq4Vk3ZI9BTBVwLHJuALs2LkGrXEYPQbX/AMf1PWujVWoROdqLNzwc/ShgopMKHklEXZkspYXDGx7thqSRtatVHcsG/h2selu3pZzw18Ga8Jx6si/q7E7WK6/WKl5j6naev003lwx/AJIrtbKndzAMbg2BPeIA0Jt0Bqqcc5Znd4ilFxqibBw6eN41MTBktYEeWlvI+VSzzb75BfOX7BfnB9160q7KyCPBf3eD5pPuiqy+5kmZekHh64jiDBWdWESKxCAgsxfJckiwO3WsrtS6IJ4T7z/A0g8A/lfEzz4Exq6iMSDLfuyBnGtiNLKSDt413NJVtbsS+BqpPO8M8v8ACnixLDEhD2zNKGjHc7qoMmwK3sDbW9j50428Y9zOuM47lJLl+gfl4rmxEa32dSTfoTlA87k/0BrPWVqNLRvqKlCGBg5hkK4aYrocpA/6u7/muHTHdYl8nI1EttUpfDAK9tHAWiA08SAABufUBXpLZQzjB4bQUah1txljLKeOOKMAlZhla3dQEvZ9iLga67EVhOxfuo6um0k8/tJZOvAeKSqcTho1QdkxEZc2Cgi6i2uYdelr0hPS75ZR2I6tVxUX/AH4nhk+JmcJ+s7KcOJGKqBmQAZSlr2G+h8CDWFsfKlj0Ono9TCdOXnPI+cKwfYwxxXvkUC9rXt5DalG8vIHTG4ftI3juRnVluNxmBFx5i9QnhpgzHOE8uKrYjESyoEwZu94+8wjZzcG+jHLb20/OzjGOzP5FzD8EkxcTyxwly8tzl0RQ2pUZiFshtrfqRSb3ue70/1M1FyTa7CvFYJBgkhk/RojGCz5p47kLmsqhCxYm5PmSKs4uXqbeRbKPEWAOVcfadW0AikidfUrKT9VYzjtaa9RZLaz9LVLGgPx/GqoytfKB2j2/lXW3tI26gEU7o6N73eiOfrtWqcQX3MDQcMinnjlyhJI476L3SHvuNiR5+O2lPygsitOolKD5DTZYzYm7N1a1zbwGwA8ALVpGGRXUajY0duGLkeRB8E2dQOlxZh5ai//AFGuVq4YlwdvST3QKgw6yYmUsAShQKfCyq392Neb17k74xT4wOx6EfjeNyY1ni0ysri6mxN8ri/QWBN+uavW+F0W6rw16WXWcZ9lwzzevdWn1n6jP1Yzj39CjxniskqyjOoDtnUDo1gut73WwOgtrTuk8AhpLFKuWXhrkXl4w9QttkMLK/odosT2yZCTplAVG1vlVrkdd9ARbToa81TTXCLlP3f9D3t822kvZf2NT4YP1Uelu4unhoK0ymso5Zl3pn4jmlw8CG4W5kA6F7Bb+dvqNXivc3pXbF3hc8YjjD/wiw138b2rC3O94G61mCDjYrIplZsuloh4L4geJ/tVOegUcsePR5H/AKd2GzykjzsqKfrBrZZ2oSuxvZb5y/YL84PuvWtXZhII8GP+mg+aT7oqsvuZJn/OuEjkxMeKw7qzoVR0TQlr5lZmuMwsMouba0tqLIeQ84wu/UtHORb4nwyTAIZwjKiyMQyd5HzOwRXH8BVevidDXd8J1UJ6etp/Vhfx4Gf1UaK9y7Xp7hvhHE3xMUbEKAScpLnQi42tr10rtp7uUuR7TXu+pW7UmF5ZMPGVhzqZ5LBCfhZnIUG/TW2nlSGpsW17ha+zvd2M/NTf6c+boP8AuFcXSc3ROH4hLGlm/hnnAtaEV3LF9Z5rSy26bJzxmIDQyFdTHZvK6kNv7Naxnwzp0PMUxe4dwAy4yR5ZHjYpG7ohFiTmDgHe1wNR471hqbpVJY9S+kohe3v/AHWPOFwyxqERQqjQAVyXJyeWdtJJYR2qpJ4mF1IG9japWMrJDMpg4fhuIQYnC4TMk/Znts2cL2iMMoNyQVz5vg6ak0/dZXxtE6IXJPzP4CRxTl3E4IJFiSBnUsqLJmAF7G9tL38L0s0mey/w/wCXOuVc0srn5wznwjs45kaQXUb6A200NiLH1fhUwisnW8T08np2qv8A2ixw3hTYrGvDggj5u87swyoD8I3G4vsBfpRZBN5fR8+sj9eEb/isUsEQLHUAKB1Y20A9dZ11uyW1E22xqg5y6QtvhpSzPI1xLuvgBYkDT4OW4t5+ZrvQgq0oR/ieUlZO7dfaufT4RbwjM0bDKRmlsCTYECxuuU3AspHTW9RY8sb0UNlSyC+MCRcQoRQxWxAaRjqQ2axa+XS22moq9S4yK6+Sc1HoY8DKxkS62zRHML6ggrb+5rm65cJne8P+3BUaFu3xCK5jZyrBgATYhRcA3G6sPr615vVNQ1EZtcHTXMTM+NSO8kyS6si9nt0jJtfxJ3Prr6H4JpaoaFTred73fx9jx/ids3qk5LGHj+BWEV4wc97kd0W6GulLCnlPODnb35mNuPkefR1ymEwyTTZjLJ3t9lPwRtcG2ptbe3SvAaiEZTafu/wfQXY5Jfg7+kjmxcJF+jxsVxEqHIV/8MbZz4dQP/itKat3L6M2zGJhaXtHmzyFgS299QSSW3PT2U3KCccBCUovgLvNhEUL2ZY+OY69dr2Hsrlz37m0dOKWMHyCJ5yzPcRiwAufIAA71V8P5LN8G6cs4PscLClrELcjwLEsfrNXObJ5bKvOX7BfnB9161q7KSBfMPEuxwOFXT9asaG7FdMgJ1GovtS2rk1CW3ssgbBgTO1w+UBgWDAZj8AhbrbUBBr/ALtdq8zPVqiuUMZ3LHGfTLz/ADf9DZRy8hHjuJiGAxhkUOiNsToScjDbXc9K73gc5PTwfqsoxuim3kx7D8WeOExkR/z/ALMXGXUBbjQeIFd2VeZbsv8AmRGyUVti+Apy+l8RhzZ2yuhQsNLmQE2tsdBUyitrK7m3ybLzaf1K/OL/AJrLQL9shDxZ40swLhsOzCUEIQCLZyzaMoIst8o1uPZXYafmHn6pxWjyXuDwWE0bZSHUN3VsO8pQi1/9o/rWViwx7STUqkynwecrioc7hmeJhmAtfZgPZb6qX1kM0pmvh92NXOv3WRzFcc75KAJQAg8iRquLnsACQ9/pTSunk3OxP3Ly6QpenGZhjcKASbQmy9O8zXPtsP6CuhB/STp9bZpLVZX8/gRVgmLAMQLgHQdDf8KpK6KWUN2/4h1c+ml+EO/oiiWPiRUX1ha2+wKURk5RycmE3KWZdj1zRNFPiTh50BWNFdcw0LSErmHq+DodyfKtKm1hodqrhKDcuT3wKOSNOzkJbs1GUs+YkMqt3jYaj+xFdime+O48rro7bFUvUI4KdTGub4IW5zDY+o671aWFDcykLJfqPLQDwHEI55GlQ9nkNgsi2DA272pudvK21JvUyT+no7K8Kptjmb+oZuX37RDMSpLmy5DcBU0Av45sxPrt0pLUWOchmqlVLCKvNgyKkquY3zBc1gRlNzYhhbcaGlLKIXLEkM1QU54yZZxlx+llIyWDp2hcm5LHf1eryr13gGp2x/Tvpco4n+IPD411LVr32v8Al2WMIwIKra6glvKu5ZJZZ422MliT6fRsPCltDEP9i/2FfPLXmb/J9Gr+xfgXOc+R4cd+sAVJzkUyG57im5AF7ZrXANutWrtcSWijzby7hMPgGjjiSMsyAPlBa4YNcsdToprbTwlfbtyVnPy1uM84dyumckSd4N/EvjY9CKfn4bGXCkysfEJLuI08D4QxxUCyNeLOSRfchWKjUXtmA60hboHTFzbTN/13m/Slg1SkyoC5y/YL84PuvWtXZEjvhuHRz4XDrKmYCOMjUgg5RqCCCD6qpYk20yUVMVyhCTeJnh8Qhup87HY+qlbdHTb9y/0LbmhK9KCLhoMPg4yx7VzJITu2Ww19ZP8A210NHVGK+lcFJMSuYsIDGpAFlIW/XvBreu9ifZT2Sg68m4QfpsK9FBb2hf8A5rG9tQJXY7c5fso/nB/Zqjw7/rI5fjr/APpy/K/uc/0MGLOGdTlAOW2oFyL3B8TqLV1m/wBocStY0mMF3hGGVFuL3O5LEnTbUk6eQqlv3Dmik/KWRPwAWKTCOp/8ZgxJ6s7Ifrqlsd2nkiqk4+Ixb9eDRxXAPUn2gCUAZ5yG3+uxX/X/AOZS9C+uf5/8l59IHem7hLZYcaLFIRkdf4u+wsR0IH+adhHenEWsjkzMY8ury5bJGFU/zd4m3sqP0jUcZKbGPvof4ecRO2LVsqwkx5CO82ZQb32A/CodTqWH6lq4YNW4hwuKe3aIGtsbkEbHcEG2m1QpNG+X6ATEuEaRX7hdsq30FmIUEHY2X+1djTzj5KSfJwL6bHq3OS49BB47xaSTijqGAijGVRlVgbWLHvA636ja1Ia+3d9J2fDtHCMd7XL5C2N4giRxXMN5HCIrJ3tTbM2V1yJe/e18bUtXRNxzvaHv029vbHOOwly3xAwzpELBGYqVRmIDNazDMxBG23jeqYlGbjJ5KOpbNyGPnHgwxmEmhO5W6/8AJdV+sW9taQeGUhPZJSxnHo+hJi5Mw8GFXER5mk0YszdG0bQaaXv7DXf0O2q2L9zj+Na7UarTTqk+FzhLjjkXcFKFkn2Gpufqr00ory9z+TyV0XKFf8Da+H/so/8Agv8AYV85n9zPoMPtRYqpYz70kSNJNhoP4dXPrvYf5rs+FwX1T/gJ6p9IWuOSCKSPKLtopAPS4tcX866SlyLY45GPlSdmxcQkQoQCwB81YeJvbxpDXyflNDFCW40OuGOgHnL9gvzg+69a1dlZBHgv7vB80n3RVZ9sku1UkyT0txhsfhAesTD/ALj+FOaX7SkijheWpcVgcT2ZBkikR0X+bIjXX1942q057ZojAO5c5gYyLPGcssehU7WOhBH1eIrWcd0cMDW4mj4lhopUawPeGUhrHUFT42pSuyVFmUY6nTQ1NeyfQq868wYrBTQYaNYpRKpOoIIsSOh8v710tNc7vqYt/wDHVxhszwTGcyYuPhn6SBCsgk7PLlLL8K173FDsbv8ALZaGghGOEcvRzgWxKyjFHN2UgkRV7q/rCznzIzDx8qy1lsq/pXTNf0dLmptcro06uUOEqAPEsmUEnYAk+ypSbIbSM55Kw+Iix0jywukcufIxK/xMXW9m8B0qy0kq3KTKLUQnhJhn0sRhuGT36FD/ANwq9H3lpdGO4+BWw+LZR/FCNP8AkTT0uyppHoXnXJi0HSRGA8mQD/FLapcomI68w8wQYJBJiGKqzZRZSST6hS0Yt9F1yKHpH5khm4eEglDGcgDLvlUgtcbr0HtpnTVPeYamTrjhmccDw0qzDuO2SNmOXvGw3OmtV1WnnhtDOk1dUuOsIv4jmXATqgnS7x6ZkfKWUbK9xew1Fx41EHJRSlEfq1FlO7yZ8NDJy5iRJi4MsTqpdSLI2UADTU9AABc0tJylZuZlPCrazk1c1YSEPkfiIlXEYV9QryZfAozEEew/URXpLqPJUGumkzhKanKWfRtMSMNhWjnnR91ZgfYT/iu+peZo0/VpnF1SULYRXSa/0Nww5GVbbWFv6V88l2e2T4OlQWFT0h8NV8P238cJBXzDMoI/z7Kf8PucLUvRmF8d0cmbcfsywsgys72PjfQgnx2tXfUcMQzlYHLk/DOuKi7U3YI1vLQf4JrneI/9PPyMaf7jQq4Q8Aecv2C/OD7r1rV2VkEeC/u8HzSfdFVn2yTrj8akMbySMFRASzHYAVEYuTwiT8/8784nHYiKeKIxrGCqZ9Wa5uLgbH1E712adE4QzN4NlpuMy4NS9FEL/ohlkV1eVzcMuUWW4UqDrYjxrnaprfiLyY4SfDAPpS5KRI8Tj4C6SWUuiWykXszbXvber6W1uaiyFFZ5OHoMxbr2+HIGQqsy+RbuEeABABt5HxpnxOqMXGS9Ri+Ci0/cEc98abE492jGVMN+rz5gM1sxPnuSBYdKz0+YR7FH2Gl4JjZOCyRrGS8sokVGb9YEsp6mwa4Jt4GsnavN3ZLY4FLhmO4hw6W5SWFiArGVS0b66ZjroLn4JB1NazcbFyyvKNl5N48+MhZ3TKVbLcAhX0BzLm1trakrIKL4Lo78e4jiIrCDDNMTu2YBRra2puT16Dzqa4Rf3MznKS+1FDG8HxmJjKS4gQhtxFfbqL2B+sitI2VQ+1Z/Jm67JdvH4F7DcKeaZ4FaaIpqJuzKglDprmB2vt9VMy1H0JvHJiqPraTa+QRzpzAQ78PxE6sgC52tZr7gA222119dYfT90VgcqhL955KWA5JxWIhdoI4Vjktl7SRlMgU6FbAlPEE/2NDsSfLLcH3lyLFcLnZWjeNsozBUaSKW3UsFJv00sRbaiWJong0nmDgy8TwWRwYmcBlLL3kbzH1EaaUupbJEGGcawEmCm/R5lGaNhklVSAc1rEEjVT4a63FORl6o2+myOyfr6moejvBvBFiMZiInSyXUEXYooLEqBrrppve9U1NvmYSEqaFU2jP+CcG91saZxGckkwaUW7ix3F1J2vlFrChy2xH5bIwwuWfoOOMKAAAABYAdANqTbyL4Pk8gVWY7KCT6hrR2BgHDsbiO0lnw8nZgM7L8Huq51vmuWFvLen5+I3SjGEn0QvDKU3PHfZTUzdoTi+1QyjNeTQSZuoPXba+nhUW63Uxr8tS4+C0NFpJz3uKyvc1bkTjjsy4YsZlVL9oP4LbK566aDrprfeklmSy0aWxjF/SPNVMxK555sWBxhTEW7VO87qeyAY21Nxcjc2OmlN6ehye/OMGc5Y4Mw49gCFjAxRklLd0rfsxYE63uFOUHreutG2XSfItsXsOPo4klXFIs7Zy8bdmbr3ctr/B3uPHa3nSmulKUEaUpJ8Gp1yRkA85fsF+cH3XrWrsrII8F/d4Pmk+6KrPtknHmHgUWNhMM4JQkE5WKm6m41FFdkoS3R7JBPBOQMDhXWRIizrqrSMWK+oHQHztW1mrtsWJSLSnKXDY0WpcqccbhVljeNxdXUqw8mFjUxbi8ogAclcmRcNVxGzSM5GZ3tmsvwV0FrC5PtrW/UStacvQtKTk8suLynghIZP0aLOWzk5f4r3zW2vfW9U8yXRXAZtWZJCt96nIEAqAJagD7QB8tUgc5MMjG7IpPiVBNGWB0Ao/IH2gCVAHiSJW3UH1gGpywPVqgg+JGBoAAPIWqXyB6qCTy6ggg7HQ1KAVk9HXDw+cQW/252ye1b7eVX3snc/cY8Rgo5FySRo6/ysoI08iKom10VPWGwqRjLGioPBVAH9BRlknaoA8PGDuAfWL1KbXRDRVx/CYZ1ySxI63uAyjQ+I8DVlZKLymDSZ44dwWDDkmKJUJ3I1Pqubm3lUzslLtkKKXQQrMsAecv2C/OD7r1rV2VkBOF86ZYYl7HaNB+08FH+ytJVZb5DJa9+/yH2n5Kr5PyGSe/f5D7T8lHk/IZJ79/kPtPyUeT8hknv3+Q+0/JR5PyGSe/f5D7T8lHk/IZJ79/kPtPyUeT8hknv3+Q+0/JR5PyGSe/f5D7T8lHk/IZJ79/kPtPyUeT8hknv3+Q+0/JR5PyGSe/f5D7T8lHk/IZJ79/kPtPyUeT8hknv3+Q+0/JR5PyGSe/f5D7T8lHk/IZJ79/kPtPyUeT8hknv3+Q+0/JR5PyGSe/f5D7T8lHk/IZJ79/kPtPyUeT8hknv3+Q+0/JR5PyGSe/f5D7T8lHk/IZJ79/kPtPyUeT8hknv3+Q+0/JR5PyGSe/f5D7T8lHk/IZJ79/kPtPyUeT8hknv3+Q+0/JR5PyGSe/f5D7T8lHk/IZJ79/kPtPyUeT8hknv3+Q+0/JR5PyGSe/f5D7T8lHk/IZBHM/N+eJR2Nu+D+08m/21eFeGQ2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data:image/jpeg;base64,/9j/4AAQSkZJRgABAQAAAQABAAD/2wCEAAkGBxQSEhQUExQVFhUXGR4bFxgXFR8eGBwfGB8YHRwfHB4dHSkiGhwlHiAgITEjJSkrLi8uHiAzODMsNygtLisBCgoKDg0OGxAQGywkICQsLC8sLCwsLCwsLCwsLCwsLCwsLCwsLCwsLCwsLCwsLCwsLCwsLCwsLCwsLCwsLCwsLP/AABEIALUA9gMBEQACEQEDEQH/xAAcAAACAwEBAQEAAAAAAAAAAAAFBgAEBwMCAQj/xABJEAACAQIEAwQDDAkDAgYDAAABAgMAEQQSITEFBkETIlFhB3GBFRYyU2Nzk6GjstHiFCMzNEJSkbHBJGJygqJDs8LS4fAlg5L/xAAbAQACAwEBAQAAAAAAAAAAAAAABAECAwUGB//EADcRAAICAQQABQMBBgUEAwAAAAABAgMRBBIhMQUTQVFhIjJxFCNCgZGhsQZSweHwM2LR8RUkQ//aAAwDAQACEQMRAD8A1Dg/CoDh4SYYv2af+Gv8o8q5spvL5NC57kQfEQ/RL+FRvl7gT3Ig+Ih+iX8KN8vcCe5EHxEP0S/hRvl7gT3Ig+Ih+iX8KN8vcCe5EHxEP0S/hRvl7gT3Ig+Ih+iX8KN8vcCe5EHxEP0S/hRvl7gT3Ig+Ih+iX8KN8vcCe5EHxEP0S/hRvl7gT3Ig+Ih+iX8KN8vcCe5EHxEP0S/hRvl7gT3Ig+Ih+iX8KN8vcCe5OH+Ih+iX8KN8vcCe5EHxEP0S/hRvl7gT3Ig+Ih+iX8KN8vcCe5EHxEP0S/hRvl7gT3Ig+Ih+iX8KN8vcCe5EHxEP0S/hRul7gT3Jg+Ih+iX8KN0vcCe5OH+Ih+iX8KN0vcCe5OH+Ih+iX8KN0vcCe5MHxEP0S/hRvl7gT3Ig+Ih+iX8KN8vcCe5EHxEP0S/hRvl7gT3Ig+Ih+iX8KN8vcCe5EHxEP0S/hRvl7gT3Ig+Ih+iX8KN8vcCe5EHxEP0S/hRvl7gT3Ig+Ih+iX8KN8vcAHzfwyEQqRDEO+No18G8q0rk2+yGHOC/u8HzSfdFZz7ZJdqhJKAJQBKAJQAE4rzLFh5kikV7tlsyrcAuSFB1v03tWiryskBusySUASgCUASgCUAKHNPNsmHlijhi7TNIqubEmxZQwUDc94C50F+tjW0K8rLBrjI2SSBQSxAA3JNh/U1lgg+o4IuCCDsQbijAZPVQSSgAZx3iZw6qQFOZrd9sqjQm5Nj6vbUSlti3jJeEN8sZwCV5nY7fo/slJ/wAUu9Tj91jK0mf3ke05ikbZYT6pCf8A01H6pL90P0b/AMx7HG5rfs4if+TD/BqP1cf8pP6N/wCYu8v8WOIV8yhWRipsbgi5AIJHWx08qajJSWUKzg4PDL+KxaRgF3Vb7XNr+rxqSh9wuLSQEoysAbGx2PgfA1OAO1QBKAKWL4vBE4SSaNHOoVnAb+l6ttZGSzDMrqGRgynYqbg+oioawSdKgADzl+wX5wfdetauysgjwX93g+aT7oqs+2SLvOnNr4VkSBBI5P6zQnLe1hYEam5O+gHnetqdPvWX0ZWWqPAMxXGp8uZp3TT+FUFv+0/5pxaWAq9TMK+j7iMs8cpkdpFVgFZrZr2Ja9vIqfaaU1VcYNJDNE5SjljbSpuSpAQePR9rxOBNbdspP/6kVwPVcmt48RIH6lySUAcZsXGhAd0UnYMwBPqudathkHUGowSfagDnPKFVmOygk+oC9SgAHLEOZnd9WGUi/TOoZtPG5OvhWs5eiNLVteDJeeuODE4kiZXOSVgBf9WEX4OXp3h3i2+tbwilE0pSxkX+G8WbC4pZcOBGFykKjd03OqkaZget/H1VZrK5LWRSykfpqJ7gHxF/60i+xQk0oRSzEBVBJJ2AGpP9KMZeAML5n9IkmNn7KNAkCE5SdXbpc30F97Dbxp6ulLlldzXQycqc0PPPFh59M4yI0aoNVDN3wym9wLXBG21blQ/iHlhLLKI5cxOQmGO0a3cJfUZmIU21AuRppqAcsPHBicLMZY48+GszMioCxCK4VgC1t7EdfqFJpJNstHOUsl3kwdlhJJDra5t/wQE/9165dfK/ib3v6v4Cos5lkdxK5lm7zpEneK/wXb+GMLlAv1VtDe1aXaebt244930LUWeZHK7KvE1kwsbyRFoi7d/KwFwL3GlzdRr00FqaqphDGeSsoXPPoaXy1hJIoAJJu2J1Da6AgWFybt43PjS9sk5cLBeuLjHDeT1zFxlcJD2rC+oVRtdm216Dcn1VSKyXM14PhsbG0kgkikkmYyGIuO1AbY+q1t+lvVTH4NlS2gzyvxd4cQI5IygkYK1rBSzGysACRmzXVreRqs1lGcoOPZotLkAHnL9gvzg+69a1dlZBHgv7vB80n3RVZrlkmdrx8IGcoSzu7ajUXY2B8wLD2V164pQSObZJ72JnMXMjSE7XGoQa7fzEbDyostUC9WnlY/ge+TZpsNJOgQMMsejvlzELdmTuEWu2U3/lFc+zE2db9PiGV0aHg8SJI0kXZ1DD1EXpZrDwYnW9BAgYXEq/F47sNpmGu5JVVt4myn+h9u7+wn0NApcDP/StzDLh/wBHgiYoJ8+d1+EFjyXA8L5t63pinyQZ/wAN5dkxFz26RgxntGkUEEObEHbXUWvTG5expGGRq9GXEJoMS+Ck1F2JBPwSALFf9pA2Gl71jbFSWSs47Xg1YUsQU+LwF4JkUXZo3UDzZSB9dWT5QLhgDh3EuxzOy/qnILN/FGVAUhh/KLXPUa1q1nAzZBz+uLMv5n4DK8kgiRHINlAcZ3Fy3ajxHete+thWyawskVSe1pIL+jP0csxGJx0dlFmhjzDXY5nt/a9UttxwjKU2zZKWKAvmnAPiMHiYYyA8sLot9rupGv8AWrQeJJkM/OWAiMUrxuLOCQb+I0NdPOTMbeVcMwxEGIbMkSF3zgAtZVkFwpBvswGnSoyi214yx+5c4hho4plxDuAQQe3IN0zy6aILm5Yka2FtbCpKpN9HPFcZgnwuMbDwlY1aOJZALJKQyg5QN7DS9Y3S/Zya9hiNTrsSl37DJy1DbDID1uT/ANRP+K51f2oizmTMvPCHWfFJC3ZGQlezbqtwSoYtcWGm2l/6PK1ZipdGtGmXltwfJYPAY8O5LxWvJmgCOBkLGwst9de8dCKs7Xu+jhFlTFQxZ2aNylguxwcCXvZLk2tcsSx06C5NKWy3TyK4wB/Sph2fAsFW5Dqb692x0OnQnunyJ9YK+GWhHdLAs+5iB5HWXNmj7KYBkAU2Xa/Txvet1ltMfaSyn2WOE8J7GXBLhw5jSUhgy6EWDFl0F0F7g+IHhYkumxazmJpopQwAXOX7BfnB9161q7KyFPmbiscYwZRj+kwQBwq75SqHXxBy2y72N+lbQj92SGxY9LuGP6UkigjDzRKUdL5HYk3vbTNYg69KiLltwaQjHOWKnD44pG7MSxwpc3kfRLW2LVWMH6jWyW3djCNe4dhhNOHvHiBHEAqd0CRtASubdBudxcr4US4KXW5iooMY/H4oBQ8ccCMbErJmYCxOmgHToKzSXfZlXBSkoie2Fxs+fDwTskMp70hRiVtfNZhoLi3XfTzrVOONxrOKps5WcFblWALxDCxr8GGFFHj3lc6/0/vWdsvqXzkiMP2Un7YNT4hxSGAAzSLGG2zHe2pqii30L5M79MMSyHDMhJdA9gG0IYxi1ujFstj6/Gtqm1waQhuKiYxIEVlwqdmULDs5czZIxezLsrW86tGe5tGycPQYuTsH2mNxGJeEI3ZRKveDHXP16GwGm9Usf0mNslJ5Q81iUJUACOLcOADyx2VwCWB+A9h/EOhtpmGu240rWE+cFoTcXwZ9wjFRNO8keUI6HsgTZQQE0ABsCxzbU3OvFKl8nVdDjCNjjjOS3y3OFeVY55ETMrQkuSgVgBk711+ErWHgaztrxjIp5cF9y7HnhHEmcmOQASKL6A5WG2Zf8r09RFLSjgVnDazvj8d2ZVVUu7XsoIGgtcknYair1VSs6MLbY1rMjPeNcgnFTy4nLF3iTkWV7lhoe9oFufIinVS0sZKR1Me9pxxfHDDMixwZGMdryWyMB3e6xIVgT3fUWOm9QoOPYxKyNn2hZRHPh+3GGthmQoyhiWJZhnYW+FHfQa7X0tUzg5Lgiq2MJ4YNHFR2IwgjKBMRcEWyWDFiotsRf2nN4UrqZYpaN63vu3Dz7oR4XDRmVrDKoGmpNr2ApfHSMZPkQeeubi2RY4MvZukkrllzhb5QFsCNb216XrWtroa09UvNik8ZB0fNU8rqmGQOcpL9qouoUalSraXNhqNz7K0jHEXL2OlrtJZTHMsGi8n8eGJRl7MxmLKMubMCCNCDYHy1HSl37nFlFxJzjx1MPH2bR9q0iPZL2BCjXMeg16a03o9HPUN7XhLsxst8uLl7c/yM24NxDEu8qMsBEbdwOSpsRe4a92tsa6N3hca+IS/3L6XxL9TUpyj2HOWeYMS0oYiOWyWOhUAXNzGRf4XdGoOx1tVZ+G5rTT5FVrvNvdceorl/JpGCxAkjVxswv5+o+dcacXGTT9BpAjnL9gvzg+69Wq7IkBePctDEYWCZABNHCoueqlVvfUXIFyLnxHWtI2uLcSHFMW8NzZIuFTCxjvMSplzX7pOuTrmIubm1gRpVHJZyMQpZb4LyngWiDdipAI3JNx7elTCb7YzbZOX0t8FfE4OPC4mXE4Z2SYKbZrOhBAAFjrbpoRVfNy8Mrs/Z7PTOTljJ5sXJEnaXxBbKrtfILmxIVSMoyi+mvnVoWYeMcGU6dscrho07HgQ4aTKAoWNrBRYCynYeusu2L98szrlVf/yLnfLKqX/4Rt+NVtebox+GPJf/AFZP5Rb9K2BeafBpGoZzHNv0CmEk/wBCdBvUysjCDlIvoboUqcpLPWP6lCTkzCYbCmQTEzSKQsoOlnGuVFGq9ToSK5tGs1NlzSWEvT/ci/VStfsvgnB54cRM6So7FAqgKmUgyfzsbCzG4HQ6V6PTR+nLRzfEbXOacesBKdYogEw2dW7RdEZDdrro2RDuBbU7eVb2Vra20c6vU5sUN2WaBg5GZAXTIx3XNe3tG9ceWEzpo71BJW4i8YjftWVYypDFmCixFjqdqtFPPBMU28JZZi8OGSOWSGBjiIbd11W4seh0AJHloa7GmbceUetr1jnpkrotSXx2hk4Fx5cDAwmw0rLIQcyhGTKEUAEZtBox1HWsdTVOyeYnn9UndZmK4SPeA5uwoxEeQGIPKmQFbD9dZGXTQKdHB2N6xnRNR5F5RxDloP8AFn7PEzzNbKkKAG/iXJHlqPrFMeHxzFnnfF5uKil6hrh2mHS2vdB9ZIua3x9XJbzH5OY+hQl5gUHs2Rr2/kYiw8wLWrZ0xXqc6vxG61cVt49hO5g4y8aiDCLdSS5aQkLmcnKE0sbMC1trgDxrGyPGIsfp1DWJWRa+P9WVjio0TBQrmMj52clGAuUIUXI1336m561y9XH6cfKPRaftt+wR9I3GU7WPBq3eUAsACSGeyxj69QehHjWLrclj0ZnCCmuf4fkWMXy5iZVJhHcIySSyvlTuXG7BdAdxZtt96ZjUsZNoXeVOL9mW+D8rdk0oLqzmMZWA/VE3JKqSuYkfzKeoonFJYyO6jVT1ks7Ukui7yXjWw88faBlzDI4I0CsT2ZLXNzf+5pXAjNZiE/SPc4hCtiY4GLA7FZDlP1AkeYru+F5jp5te6ErUpLD6FfBYoJmIdBmtmEyqTnAAJFmFl0BHWuvCM7I5tks+h5yWv/S4q08G4r1f+x44bxXssXCFzGNgouxXUj4VsumQk6ddKmiFkq5KzHTxj2Q/oJUtydaab5efRv0Nf4C14vCzyf8AmOR9RFeR1UdtrR2I9FLnL9gvzg+69Z1dhIXuZMU7Q4PDLcI8KvKfEAIFX1E3v6qX1Vvlxb9R3Q0K2fPSM+4gkqYqFXSwVWNx8EmxJI6W8qvXKM4ZixiUZJ4wM3Jc5kw7rfb/AAKleqKS9GK/E4mIZlmYlTkIYb9dCP8AN6tFr2J5NK9HHLMcUMeJL9rI63U9EvuB/u6En2WqZccISsscuBl5je2HcfzFV/qwv9V6ivszM29H4dsSsn/hySO+tr3Oe3n8GqTcHbj1X9huUbI0LPT/ALjdzawTF4SYgsESUBVF2ZnbDgACldbFzq2J4y/5YFoSxlGbc0cVxqvlMSYdXS6KCbhUL3FwdyTc+zyszo5U1x+l7ueWL36ny2ljsXcFzbJDHND2aFZgqu5QggIWNwb2La7m/SurDEc4ZEoxm02z3785VQQp+sXPnBcZ21GXKL3Fha403NWc3KO19FI0VV2+bFLOByi53xzWgisjRoLMVDFtF+GWsAb30A060tCuEuS8Ld6ygtgOZMYcmfFKJMwBjaBcjC4vd1bujz6aVeWnhtJ3T3YEzmnESti5UxUpfJKQBfuhQ17AdP1fWmaa69iZ6PQZVO6C5/5/4O0WIhVcqyWJuD3tC3aHKfohqNrGtsxjxkJ+dbLEm8P/AMHleKRNmVBctnsEGYjtGiI8fglWHkCBUSsgl2LeTFvCl7f1K0nC8TiHDdkyWbMc2mzB1sDroSR7BS1morxhMieme3r3/wBDU8VxFJJJAezdWWPdwpPdBNgwsd/G4q+ie1ZPI+LVKz6XxgLYDiozJFkKlgQO8p+CL7AnS3Wtp9lNOmo49gLzRiZRMqw3DBLsVazAMwsB072UjUGktbq4U43cnT8K0bs3NYRVwWL0P6TBJM2a6lnGi2UZb6XFwTt/FSS8WrXozqz8Hc39Ti8dFTB4LtcdAXijTXu5VC2Csz7DrlAW9Yy1KvktmcIl0uiDTw8nb0hcGlWYYqLKEIBlZmACMuUK1iDmvZRa3TzreK3PBhXZsMylQOhjlfvFi6LqLAB2JUEaajp/NWmJKWfQ0Uk/TnJ04RBPMC0UjBlA1zG+t7jU1Wc3E6uvqrjtlDjcssdeUOX5sevaSzqgjkAaNF1tGQV1voDr7b1m4qJyJWNcF30mJ+ukYswHYJsdCM7AqfEG9ej8Ggp1NP8AzHN1barlj2EqDNnDlZCPhKVJtqLaa+uvQ2UQy00+zyU5LZtTWenk7vhA0mHuCtmYgX1tm6/1rFRiopPjs6HhEs3T5zwjZOWmvG5+Ub+y3+u59teL1+POZ6ePRw5y/YL84PuvWFXYM64bhcU+Gw/aLfLEljcgi6rexBvWc0m2n7l4TlHmLM/9JODjixWDSJQO7IW1JJzZQLkm/wDCaMJR4QzTKUm8spej5biVP/u16H2bPoEvFdMV/scN+P1XoXoWY8einitxJhidABLGfJ7hwPUwzf8AVVsZXInqI4ln3AmI5glc3aRZGY3yCVVse9YFHbb4JGUA73vT3kRcVys/kTs1CqbjOEuMcpNp5Rd9HsmV4YW/aIbuLg7h+oJ1rlzolXqHKWOc9M6H6qN2mSinxhPKa/uE+I8wibIWbDoyknKZCTr5WFiCAfZS+oluW1pk1aXespivx/AriXjc4uNDHcDc3zWJuSNTcDas6ZKqLiovkpf4U7lhv+hU9yAd8dH/APyPwrXz/wDsYv8A/Af9wRiljjROyyFl7ryRrdiRrmubkXBGgO4bwrtaWcZV7ksMT1Gmennsf/ESYxyZWd+zuTnIW5Z7AAnXqgA9aGqa22dKUorIzoKo3TdeecZPMeAhd0Ec7s+YWVIdTqL65T069N6Rr11s5Y2o6F+hVUcts1WXg8DG7RRs38zICTtqTbU6VfexJNroT5OXcM2IxCtEvwhoBYWKq3T11KjlnU098lp8fIf4RwrDrg0DRx5ApY3UaXuSb9PXRJtvBzZN7m0DOHcLVyFRbMxzO25RW1ygn4JtoB7fXeWEhh2uEe+Ty8ihUUABXnYBSLiwD2Gvkors0R2wjk8XrbZWTta9C/iwqQTZVVbxPcqLfwnwq9keMkaO971GRwxvAg+IHYP2J7LvEIGzd7S9/C5/rXH11UJJbj02julDdt6B3FuBzwRTytJ22UZh3mjNgALAL3d7m/nWNMdNXDEoZfuRqFq7rU67dq49Mn30f8NmfLiZpLst0yW12Fjmv4E9PCsYKGMxXY/qZNS2ZyFef5V/R0id0jWWVVLP8AAd431Hh49RTOnjmYlZLasmGceiU4h0QowUkBk1U5AxzL5eqnnHdwZq3YlP/mTgmIyxWyKTpqy6i5GYHXcEkXpKaW4fUpSXI4ejDjPY46OKNVyYjuuv8SlQzK2luosbjr5VT0aZSxBb0s46GSXs1Y9oITcqwyEZr5WOwYAGw3uw8a6Phtk65pejf/oVt2uEvcXMDxYRoiv8G3wvPzr210dr3SPEW6R2zlKHeei9w/FxvKn6SgCWLK2YiwCk3XoxbRdfHSvHXeI26i1xr/dz1z6+p67QeF1aClTtfMvfj+RfwXNeKzDC8OjjETO3ZMwPa6hpHOpK2zZrEre1t96TlXHO60ZnYpNqr+foG8HxTFYjBXxUbLaUBXZMjN3XvdbDY6XsAfrrOUYKf0EVuTX1DzwX93g+aT7opafbNhG574DiJcbFOkReJUAJSxIsWJuu/Xpeh/bgZosjHORO5V4/BhZ5VkY3PdsFN8wJUgi2huOtaqqXeCZ31pYyXMVMmDmxCYtXj7ZAUBW9xdr2y3B3A3qkapNcFpaitdsLeiThYkVcQknciZkGnfbQaG+y2IPjU2JwfPbMZ3RsWEFYOXkwuPjytmBZWS+6gmXQm/erOye6cfwzX9RKVDgwmkI90S38XaWv5dktY/8A7Z+P9SN7/T7fnJ949hlfEsWF/wBWn95KV1ucob8PslCLUWURw6P+UUlg6P6iz3PQwEf8oowV8+z3A+O4SWlNk7hA2bLYqTbob7npXR0OtjpotSTeehDxDSS1WySlhrKf4OkeAji1fKLd7IgJJsDqb3Y2BO1h5Ve7V3albYw4/wCeovRpatJJTc3u9/8AYOcLgVcRCVAGrDT/AImltJxNr4GdbZKVfL9RwroHKFfjuFIxSPchZFUXH80ZJsf+SkD/AKa1i/Ub0zzGUBX5p4oyfo0SsxaPTJ0ezMouNmbKl7eY01piqCbaFZfTI0fCYYRxhV9pO5J3J8yaVbyyHzyZzx3jAwkmAjnvG3bFnzC65cjqWBF7jMw89dq79DV0fo/dR5+Gish5m/8AeeQ5i+aMCCubEw5XGzHRlNwbXGo3H9atHMk445F5aO2NkZRQQ4BLDLL22GF4ijI0gBCkqwsBfU2N/KuXreHtfZ3dNGSzkvc0fus3/H/Irnv7WOw+9fkr8mL/AKYf8j/gVWH2ovd97CHFsPG8T9qiuoUmzKDsD0NawbysGL6MQ4RwGIjDzBbGZ1VbebDS3nt7a7k1GMM/BwoWWTtUW+M5PvNfKqpxJ4EdyjASKpt/HckXtqLilNJTGxbmdDWauypKMRtwfLseE4XJNhlYzyoFkkBLOqlsr5Oq2F9tt+lYPCu2vpM1VkpU7vXBS5T4AI+GY53RXVlZ0LL3gyq1+nQ9Rvv6tozT1MMe6/uRhqp/gA8LCOkYaxBcAjxFeo/xBZZVpJzreHx0ed8JqjZ4pCE1lPP9mE+KxpqAotawtpYWtYWr5hp9RZXPdCTTffyfWrdDTdRtsintXGQyeXoFS6KVIANwxvcbHfpWi1N07FmRyFTXXW1GKG3m0f6dP+a/dautX9xxpdBPgv7vB80n3RVJ9sku1QD84c5YUrPNKhAtM5sVB1V2Pt9VdqKbrRy3NKxp+5pPpSiDjByb6SDbQhhGf8D66V0Te6SN9Z9qZ49B4Aw2JUdJ/wC6IP8AFZ6tfUjXTPMQ3x/AhuJYOUlrxjQA6HOXHe8bdPWaU34e33G4xzFv2OJwY91DNc5swjtplt2Ya+17+2quf1KHxkuofstxd4yf9S3zUf3pqU1voNaLpor0gPkoA4Y34Da20NjV4SUZJv3KyjKSaj3gBTxkOHQkg95QT3bG+htvbUa+e+tvYVqO36VwzycnJScZPlBrgUpM8C2NgTr4d1u6fE+fhvY1x7KIV3vY+10dWN07KPqXr37jzQZA7juEMkRy/DTvp5lentFx7atF8l657JJi3gOAxYqcYjtGBilVsgtlayI6FgRcWLE6b+ytpTcVwFvMh0pf0MzFvTFjVbieGiYaRwFvbIzf2yg+2vR+CV9yRjaxNxGIEk0CMe5DAbDzkZ5P/UNPKuhp4/tpz65/sVl0bvyNBHh8DAmdblc7d4fCc5j187V5fW2ebfKRvFYRZ5oxkf6LMBIlyugzC51G2utKSX0v8Gta+tfk58jzK+GurBhnIBBuNAoO3gbioimo8om772WebMYsODxLsQLRPa/UlSFHrJsPbWtSzNGE+mZVyXiQ0+Cg7wKyBrstlsoJtfa5tYCurqLoutpHMo0lkLt0gr6QisfE0lclVEC94AnXM/wgLkbi196z0VkYww+C+uosseYLI4cgcTjmwoCN3o3dWB0Yd5iLjfUEGk9Sn5ja9fUb08XGuMX2FeZJFXC4gubKInufLKapTnzI/lGs2lFmG8JZFhXvBXWxAbYlSDbTfw0Ne68S8vVUSpbwmjydd92m1sb4xzhl3FY8s8iXSy7HK21gfGw/rXktL/h2iVUbXY/5ex6/V/4p1FTdca08/I8cqyfp8RImiBViroq3IAOh+H1Wxv0Nx0rmXaCui3htpeppVr7Lak5Rw36cjDzj+wX5wfdetauZGL6CPBf3eD5pPuiqz7ZJdNUJMb5o5PxsmJnWLDs0TuSr547d7U3uwI1J/hPtp+GqailkWelrk9zC3M/B+INhsFH2QkkiDiQowYC2UJuFJJHUeB01rOq1Qk2jSyqNixIWMFyrxWLMYYpo+0IzMsqKAATrlz3O586mVm+WZNYJjGNcHtTbHnh3A8aMh7R2MdgrTBcxsS2tibjvW1N9PbRZHTbs5bFa7Na4vKis/k7z8Ixwk7YMhbNmsuXfLk69LedVjHS78vJNlmuVe2Gz+p64jw/iEmWVVgEhXI6uTbuFyrAg6XzajW1t6Xvpqm8ZePQe0t9sIfUln1wExwKSw/XLfr+qP/vpV6Sv0yM/rJnr3Bf44fRfno/SVh+ssPMnLhYEGbfwjH/uoekrJjrbYvKKcHJxUEDEtlJvlEYtfrYkkrfypyqTrrcE+BfUTV1nmOPP9/ye+C8CxCTBpXj7NCTGEWxN7gX8ND/WslVXF7l2WndKcdr6GmpMgZzDiMQkDHCxCWXYKzAAX66kXt4XF62pjBzSm8IhgblTCzpKS8eRTGquStiWjvlN76mzEaaaCttRGtL6JZJctw2UmBiXpH5dxknEpJosNLIhCBWVc2ygG1tgPPzrsaHxB6eG1JGcoKXYk4bgWJjZy2GnDWJP6liRv0HSmF4rZFNRiufkFVF9s0D0dcPczdlLhHkgYX7WWEqUNjpmawIvYWA6g+NcaxJ8+ps3j7WMvNfL5zZMNgY8uVW7YKpYNcnKoLC1rDXz0rLHHBeE8Plsv8i8IxMC3lbJGQSIbDus1iTpt6rnejLxhlJuLfAE554JxPFTsEWJ8OLdkO0y5dLEuCe81yem1qZpnCCznkzaZa5D9H/6NllxbCSZTdAPgJ1FjYZjfXwGnhUW3p8Q6BJ+oX5n5IgxrmUtJHKVy5o2Fjl+DmBBBsapC5xW19E45yKXAeQMfhpVYSwghwTIGa5UG7DL/u8ya3svrlHCyUSfqMPpF4HjcWIlwzRmJTeSJzbOQdNbageBpaDijWLw+Rc4d6NJpGvMY4E0uIu8xsehtZfDrvUws2dMJuMv3UWeavRUZppMRh5yJHIukgGTuhRoQLjYbg1fz247X0VisPJ65V5FxkM8UsskCdmRfswSzL1XYDXre9ZtxLynn0G/nL9gvzg+69TT2ZsI8F/d4Pmk+6KpPtkl2qEnypAlBBLVBJ9tQB8oAlAH2gCUASgCUASgCUASgCVIEqAJUgSoAlSBLVAHygDy8gG5A9ZqSD6rA7G9QSeqkCUASoAlAEqQJUAAecv2C/OD7r1rV2VkEeC/u8HzSfdFVn2yS7VCTJufuccQcSYcNMiQICrsGALP1BY6gDbu263pmuMUuSyrk1kVMDzVi4piO3e4OYXcsresE6g0woRmuik4uDN54TijLDFIQAXRWIG2ovSEliTQI9cRxyQRtLKwVEBJJ8v7nyoisvAGP8R5zx+NkSOE9irt3FTR7eLtc6Aam1uulNKuMVyWjFt4GnhnG5MExTEYkzopXMzZcy5rAZQDnJudjm8rVSUFLovKvAf4FzBJi+0MeHIjRsoZ3CljudLG2lv60LTtmTeDu/HbTRxmNlDtkuxGbMASRlvcqAPhbai1VdDim2QmeuYON/o4GVc7kXAvYAbXJ9fT11FVLsZEpqKywXwPnDtJOyxETQufgk3ytfbcAi+tj5WrS3TSgUquhZ9rzgbKVNgPxjjPZMI0ymQjMQzWCrexYjr1NvKtqqt5DZlcnPfFBNIZBJHHfuKuHWwHS5ZCT/WmFTXgjEh55U52WbDJJiO7IXKDKps1iADb27AmsbKGnwCY51gWPhoIYmc+czTYZoo8OjuztZsgBsTbKuoJuRc6DwuRTNNWY7mslYONlvlb1HjPIaGNeKMSuWKWBdXUdol/+IANuot7a2s0qxmIrXqXuxILQSh1DKbgi4NINY4Y4nkBc5ccbCxpkGsjZc3RfPzPhesrpuEG12NaWhXWbW8CPhsP+lLIZMVHe7Ak6souQLkn+lZV6Xzds5t59h3dGtNRSGTkaBYJGiWd5VMYNitlBB1I03IIvTrgoR4OffhyHGaVUUsxCqouSdgBuTVMGB5wuJSRQ8bBlOzKbg+oigk58TxqwRSSv8GNSx9Si9TCO54KyeFkx7iPPM2JlXLiuxiKm+XQBhsgJtmNtST6hbWulDTUuezd6CVuq1dOmd3k5bkkk89erYRh5sxODnhilnWbtVzBTtp0JJJVjrYg202rHU6dV9PJ0vC7oeIxknDZJcfDf4NSwGKEsaSLs4BHtpJorKLhJxl2gTzl+wX5wfdetKuykgjwX93g+aT7oqs+2SWZ5VRSzGygEk+AGpqqWQPzdgo4XYBELRmQmzsylhcgMWBBDMCDpsd+tON85YzGL24OeI4e6umXvuO5YDe21hf+3lRCeAtryss/R3CsJ2MMUdyciKtz1sKUk8sWKnNPBlxmFkw7G2caG17EEEGphLa8gzIOVuXZYMShnLJJGzXUjQgd0WPUG9xYWsOlqYnNOORvTQ3SGfj+CjhljlBZi5BZbXzBHRtMq7779L62FTHL6LWtQ7F6fE42ImKGbFSMpIOQ3Uk6gjKLagim1KtRHaa9E4Zm+Rq4bwzFw4eGSfvYjtTPIXkswVFACEhTfu9KUclNv8HKudam/LXAS574dOJIsVAna9kLSR9SozEFfEi50qdLcq5ciGs07vqcE8ZEwcdjxZdpu4wXKqncWvp67/8A0U9OfmPgX0umjpanl592NPAOdxEiRYy4cAKsiqSr6aA22YnTwJttSl+jcXmJpptbGzKfaAPOPHC06NEWRZApYSR3KlCCCcpN1YCwF9w16Ko7Y7ZDfPcEdmxMsahXAHZXdhE4DnOTl0RlBYAXICsCbCxqNvsbu3a1GSLGA4r23+nAKyZwq/q/EkkWYd0Zbm+4q+5KJnYsSNLUWAHhXOfJJUx2PWMqtmLNewUeHrIH11MY55JUHLoSMIZu1QTpaRyWdhe+pIFnQhbgDboLa03ucY8M1WnhN4lFZx2EMJxyUCQGzhC2pIDZVLeoH1/3qIa7EnGaF9R4YklKt/wGrhqgRR2/lHluL0tN5bBLAlc98DxeIZyzq+FWzLCtwxsNcxGpsfA7dNDduq2qNeFH6vdlIwm7eZYj7A/lzgsIw7xXZQb3N7MBqMtz/LrqPWKy81ym2zrqiMalt6CfCcgxCsiJmLreVTcsrXFjprfTS+lwelQ8qPJhe4tcIYOYcRfLEOvef1DYe0/2rn6izZDjsrpat8svpAHhWMfDYpIo1zRTHvICO4Tuwv03JHkaNNY5LDNNVUl9SDPO0uFGHIxbWRjZVzsuZug7hBI8b6eNOQ7Fqd+7MO1z1kzocuAiKJJIpgWu5VtAttNCWvr6q2xFdHS/UaixYck/fhFLjHLsCmWOJQMjHI17sLAHfqAbi1ZTk92DqaKqLp34WeTTPRsX9zcN2gIazb72zvYn1jX21WXZ5vVY86W15WSzzl+wX5wfderVdi8gjwX93g+aT7oqs+2ShB5x4+iYuWCdgFyR5LoXAVj37qBbbc3uRtsKTvottti4tqK7xx+H/saQWUxO4rwKeMBcPCZcM2UxSo4ZdSbDMVUqb6HN4eZrq0+ZJbJPL/GBiq1yjsaOfKeDeaUytKE7I3FjqDYnMPELYm+2ltaar00v3im9Wp4fRtPD8dJmVZNQ47rZcpvvZhsDbw8KW1Gl2LdEynDbygsaSMxFx2BnxUpnTJ3GIiV3Niu1xZe4SdetxXU/Sfs1kSo8UjG17eUngucFwsmd2xAt2LfqrE5TcEFidM3ha2m/XS9FGwnxDxDzVxwv9QlyzhbdrN3P1rWUqgXuJfLe25uWN/VSWqnme1GmlT2Jv1FT0pcVYPDDGWBLbo+UklXupJIFsoBsf5hU6dJJ5OhRCD3Oa9Hj8j7wnFdrDHJ/MoJ0tr106UtJYZhjAG5r5QgxkbdxUmsTHKoswaxtmI+Et9wa1qulCWUZWVqawzIUnxEazxTJ2hw92JSxAK3swJtdVOvjptXSlqN0UJ1aKNcnLsKLzVhxhk7QyCdXRlICsGABUAkpZNyduu9KSbU1yOqaT5L+M4o8CyNmjk7EKxZAig9pcIp1HXXY202qLm/tGKp1QTk8jDyPxjh8hR1a2LkAU9r8Mm1zlt3dTfVdT1peUm+EzJ2qbH6siQdxzBdrE9h3wpMZBIIa2mo1FWi8MmMnF5FngOMZooy5RNNVLZmJ3JJv7a3fPQ8sJZ9CsIYnnWRlaOMvYOLjtLAEkgfBQk5c53t4G9XdL25ErdVFy2IfYiLC1rdLbUoUAnMc2IYNFhXWOQKGLEAk3zAKoIsCcp16Vk9ZTp7Yq2OU3z+CtkJyi9jwxA4X2odkMrZnubuMwDi5JYfCsdbgHS229d3xqmqFMdVp19Prj29OTmeDeM3+bLTXd+if9UXMTisSuWZiYuykK2CrrYHva3v3dgRpcda52ithqJSqSy9ra+Gh7xLVWQ2TXC3JNe6fAbE5ymSRixPeLEAGw20Ggstq4Vk3ZI9BTBVwLHJuALs2LkGrXEYPQbX/AMf1PWujVWoROdqLNzwc/ShgopMKHklEXZkspYXDGx7thqSRtatVHcsG/h2selu3pZzw18Ga8Jx6si/q7E7WK6/WKl5j6naev003lwx/AJIrtbKndzAMbg2BPeIA0Jt0Bqqcc5Znd4ilFxqibBw6eN41MTBktYEeWlvI+VSzzb75BfOX7BfnB9160q7KyCPBf3eD5pPuiqy+5kmZekHh64jiDBWdWESKxCAgsxfJckiwO3WsrtS6IJ4T7z/A0g8A/lfEzz4Exq6iMSDLfuyBnGtiNLKSDt413NJVtbsS+BqpPO8M8v8ACnixLDEhD2zNKGjHc7qoMmwK3sDbW9j50428Y9zOuM47lJLl+gfl4rmxEa32dSTfoTlA87k/0BrPWVqNLRvqKlCGBg5hkK4aYrocpA/6u7/muHTHdYl8nI1EttUpfDAK9tHAWiA08SAABufUBXpLZQzjB4bQUah1txljLKeOOKMAlZhla3dQEvZ9iLga67EVhOxfuo6um0k8/tJZOvAeKSqcTho1QdkxEZc2Cgi6i2uYdelr0hPS75ZR2I6tVxUX/AH4nhk+JmcJ+s7KcOJGKqBmQAZSlr2G+h8CDWFsfKlj0Ono9TCdOXnPI+cKwfYwxxXvkUC9rXt5DalG8vIHTG4ftI3juRnVluNxmBFx5i9QnhpgzHOE8uKrYjESyoEwZu94+8wjZzcG+jHLb20/OzjGOzP5FzD8EkxcTyxwly8tzl0RQ2pUZiFshtrfqRSb3ue70/1M1FyTa7CvFYJBgkhk/RojGCz5p47kLmsqhCxYm5PmSKs4uXqbeRbKPEWAOVcfadW0AikidfUrKT9VYzjtaa9RZLaz9LVLGgPx/GqoytfKB2j2/lXW3tI26gEU7o6N73eiOfrtWqcQX3MDQcMinnjlyhJI476L3SHvuNiR5+O2lPygsitOolKD5DTZYzYm7N1a1zbwGwA8ALVpGGRXUajY0duGLkeRB8E2dQOlxZh5ai//AFGuVq4YlwdvST3QKgw6yYmUsAShQKfCyq392Neb17k74xT4wOx6EfjeNyY1ni0ysri6mxN8ri/QWBN+uavW+F0W6rw16WXWcZ9lwzzevdWn1n6jP1Yzj39CjxniskqyjOoDtnUDo1gut73WwOgtrTuk8AhpLFKuWXhrkXl4w9QttkMLK/odosT2yZCTplAVG1vlVrkdd9ARbToa81TTXCLlP3f9D3t822kvZf2NT4YP1Uelu4unhoK0ymso5Zl3pn4jmlw8CG4W5kA6F7Bb+dvqNXivc3pXbF3hc8YjjD/wiw138b2rC3O94G61mCDjYrIplZsuloh4L4geJ/tVOegUcsePR5H/AKd2GzykjzsqKfrBrZZ2oSuxvZb5y/YL84PuvWtXZhII8GP+mg+aT7oqsvuZJn/OuEjkxMeKw7qzoVR0TQlr5lZmuMwsMouba0tqLIeQ84wu/UtHORb4nwyTAIZwjKiyMQyd5HzOwRXH8BVevidDXd8J1UJ6etp/Vhfx4Gf1UaK9y7Xp7hvhHE3xMUbEKAScpLnQi42tr10rtp7uUuR7TXu+pW7UmF5ZMPGVhzqZ5LBCfhZnIUG/TW2nlSGpsW17ha+zvd2M/NTf6c+boP8AuFcXSc3ROH4hLGlm/hnnAtaEV3LF9Z5rSy26bJzxmIDQyFdTHZvK6kNv7Naxnwzp0PMUxe4dwAy4yR5ZHjYpG7ohFiTmDgHe1wNR471hqbpVJY9S+kohe3v/AHWPOFwyxqERQqjQAVyXJyeWdtJJYR2qpJ4mF1IG9japWMrJDMpg4fhuIQYnC4TMk/Znts2cL2iMMoNyQVz5vg6ak0/dZXxtE6IXJPzP4CRxTl3E4IJFiSBnUsqLJmAF7G9tL38L0s0mey/w/wCXOuVc0srn5wznwjs45kaQXUb6A200NiLH1fhUwisnW8T08np2qv8A2ixw3hTYrGvDggj5u87swyoD8I3G4vsBfpRZBN5fR8+sj9eEb/isUsEQLHUAKB1Y20A9dZ11uyW1E22xqg5y6QtvhpSzPI1xLuvgBYkDT4OW4t5+ZrvQgq0oR/ieUlZO7dfaufT4RbwjM0bDKRmlsCTYECxuuU3AspHTW9RY8sb0UNlSyC+MCRcQoRQxWxAaRjqQ2axa+XS22moq9S4yK6+Sc1HoY8DKxkS62zRHML6ggrb+5rm65cJne8P+3BUaFu3xCK5jZyrBgATYhRcA3G6sPr615vVNQ1EZtcHTXMTM+NSO8kyS6si9nt0jJtfxJ3Prr6H4JpaoaFTred73fx9jx/ids3qk5LGHj+BWEV4wc97kd0W6GulLCnlPODnb35mNuPkefR1ymEwyTTZjLJ3t9lPwRtcG2ptbe3SvAaiEZTafu/wfQXY5Jfg7+kjmxcJF+jxsVxEqHIV/8MbZz4dQP/itKat3L6M2zGJhaXtHmzyFgS299QSSW3PT2U3KCccBCUovgLvNhEUL2ZY+OY69dr2Hsrlz37m0dOKWMHyCJ5yzPcRiwAufIAA71V8P5LN8G6cs4PscLClrELcjwLEsfrNXObJ5bKvOX7BfnB9161q7KSBfMPEuxwOFXT9asaG7FdMgJ1GovtS2rk1CW3ssgbBgTO1w+UBgWDAZj8AhbrbUBBr/ALtdq8zPVqiuUMZ3LHGfTLz/ADf9DZRy8hHjuJiGAxhkUOiNsToScjDbXc9K73gc5PTwfqsoxuim3kx7D8WeOExkR/z/ALMXGXUBbjQeIFd2VeZbsv8AmRGyUVti+Apy+l8RhzZ2yuhQsNLmQE2tsdBUyitrK7m3ybLzaf1K/OL/AJrLQL9shDxZ40swLhsOzCUEIQCLZyzaMoIst8o1uPZXYafmHn6pxWjyXuDwWE0bZSHUN3VsO8pQi1/9o/rWViwx7STUqkynwecrioc7hmeJhmAtfZgPZb6qX1kM0pmvh92NXOv3WRzFcc75KAJQAg8iRquLnsACQ9/pTSunk3OxP3Ly6QpenGZhjcKASbQmy9O8zXPtsP6CuhB/STp9bZpLVZX8/gRVgmLAMQLgHQdDf8KpK6KWUN2/4h1c+ml+EO/oiiWPiRUX1ha2+wKURk5RycmE3KWZdj1zRNFPiTh50BWNFdcw0LSErmHq+DodyfKtKm1hodqrhKDcuT3wKOSNOzkJbs1GUs+YkMqt3jYaj+xFdime+O48rro7bFUvUI4KdTGub4IW5zDY+o671aWFDcykLJfqPLQDwHEI55GlQ9nkNgsi2DA272pudvK21JvUyT+no7K8Kptjmb+oZuX37RDMSpLmy5DcBU0Av45sxPrt0pLUWOchmqlVLCKvNgyKkquY3zBc1gRlNzYhhbcaGlLKIXLEkM1QU54yZZxlx+llIyWDp2hcm5LHf1eryr13gGp2x/Tvpco4n+IPD411LVr32v8Al2WMIwIKra6glvKu5ZJZZ422MliT6fRsPCltDEP9i/2FfPLXmb/J9Gr+xfgXOc+R4cd+sAVJzkUyG57im5AF7ZrXANutWrtcSWijzby7hMPgGjjiSMsyAPlBa4YNcsdToprbTwlfbtyVnPy1uM84dyumckSd4N/EvjY9CKfn4bGXCkysfEJLuI08D4QxxUCyNeLOSRfchWKjUXtmA60hboHTFzbTN/13m/Slg1SkyoC5y/YL84PuvWtXZEjvhuHRz4XDrKmYCOMjUgg5RqCCCD6qpYk20yUVMVyhCTeJnh8Qhup87HY+qlbdHTb9y/0LbmhK9KCLhoMPg4yx7VzJITu2Ww19ZP8A210NHVGK+lcFJMSuYsIDGpAFlIW/XvBreu9ifZT2Sg68m4QfpsK9FBb2hf8A5rG9tQJXY7c5fso/nB/Zqjw7/rI5fjr/APpy/K/uc/0MGLOGdTlAOW2oFyL3B8TqLV1m/wBocStY0mMF3hGGVFuL3O5LEnTbUk6eQqlv3Dmik/KWRPwAWKTCOp/8ZgxJ6s7Ifrqlsd2nkiqk4+Ixb9eDRxXAPUn2gCUAZ5yG3+uxX/X/AOZS9C+uf5/8l59IHem7hLZYcaLFIRkdf4u+wsR0IH+adhHenEWsjkzMY8ury5bJGFU/zd4m3sqP0jUcZKbGPvof4ecRO2LVsqwkx5CO82ZQb32A/CodTqWH6lq4YNW4hwuKe3aIGtsbkEbHcEG2m1QpNG+X6ATEuEaRX7hdsq30FmIUEHY2X+1djTzj5KSfJwL6bHq3OS49BB47xaSTijqGAijGVRlVgbWLHvA636ja1Ia+3d9J2fDtHCMd7XL5C2N4giRxXMN5HCIrJ3tTbM2V1yJe/e18bUtXRNxzvaHv029vbHOOwly3xAwzpELBGYqVRmIDNazDMxBG23jeqYlGbjJ5KOpbNyGPnHgwxmEmhO5W6/8AJdV+sW9taQeGUhPZJSxnHo+hJi5Mw8GFXER5mk0YszdG0bQaaXv7DXf0O2q2L9zj+Na7UarTTqk+FzhLjjkXcFKFkn2Gpufqr00ory9z+TyV0XKFf8Da+H/so/8Agv8AYV85n9zPoMPtRYqpYz70kSNJNhoP4dXPrvYf5rs+FwX1T/gJ6p9IWuOSCKSPKLtopAPS4tcX866SlyLY45GPlSdmxcQkQoQCwB81YeJvbxpDXyflNDFCW40OuGOgHnL9gvzg+69a1dlZBHgv7vB80n3RVZ9sku1UkyT0txhsfhAesTD/ALj+FOaX7SkijheWpcVgcT2ZBkikR0X+bIjXX1942q057ZojAO5c5gYyLPGcssehU7WOhBH1eIrWcd0cMDW4mj4lhopUawPeGUhrHUFT42pSuyVFmUY6nTQ1NeyfQq868wYrBTQYaNYpRKpOoIIsSOh8v710tNc7vqYt/wDHVxhszwTGcyYuPhn6SBCsgk7PLlLL8K173FDsbv8ALZaGghGOEcvRzgWxKyjFHN2UgkRV7q/rCznzIzDx8qy1lsq/pXTNf0dLmptcro06uUOEqAPEsmUEnYAk+ypSbIbSM55Kw+Iix0jywukcufIxK/xMXW9m8B0qy0kq3KTKLUQnhJhn0sRhuGT36FD/ANwq9H3lpdGO4+BWw+LZR/FCNP8AkTT0uyppHoXnXJi0HSRGA8mQD/FLapcomI68w8wQYJBJiGKqzZRZSST6hS0Yt9F1yKHpH5khm4eEglDGcgDLvlUgtcbr0HtpnTVPeYamTrjhmccDw0qzDuO2SNmOXvGw3OmtV1WnnhtDOk1dUuOsIv4jmXATqgnS7x6ZkfKWUbK9xew1Fx41EHJRSlEfq1FlO7yZ8NDJy5iRJi4MsTqpdSLI2UADTU9AABc0tJylZuZlPCrazk1c1YSEPkfiIlXEYV9QryZfAozEEew/URXpLqPJUGumkzhKanKWfRtMSMNhWjnnR91ZgfYT/iu+peZo0/VpnF1SULYRXSa/0Nww5GVbbWFv6V88l2e2T4OlQWFT0h8NV8P238cJBXzDMoI/z7Kf8PucLUvRmF8d0cmbcfsywsgys72PjfQgnx2tXfUcMQzlYHLk/DOuKi7U3YI1vLQf4JrneI/9PPyMaf7jQq4Q8Aecv2C/OD7r1rV2VkEeC/u8HzSfdFVn2yTrj8akMbySMFRASzHYAVEYuTwiT8/8784nHYiKeKIxrGCqZ9Wa5uLgbH1E712adE4QzN4NlpuMy4NS9FEL/ohlkV1eVzcMuUWW4UqDrYjxrnaprfiLyY4SfDAPpS5KRI8Tj4C6SWUuiWykXszbXvber6W1uaiyFFZ5OHoMxbr2+HIGQqsy+RbuEeABABt5HxpnxOqMXGS9Ri+Ci0/cEc98abE492jGVMN+rz5gM1sxPnuSBYdKz0+YR7FH2Gl4JjZOCyRrGS8sokVGb9YEsp6mwa4Jt4GsnavN3ZLY4FLhmO4hw6W5SWFiArGVS0b66ZjroLn4JB1NazcbFyyvKNl5N48+MhZ3TKVbLcAhX0BzLm1trakrIKL4Lo78e4jiIrCDDNMTu2YBRra2puT16Dzqa4Rf3MznKS+1FDG8HxmJjKS4gQhtxFfbqL2B+sitI2VQ+1Z/Jm67JdvH4F7DcKeaZ4FaaIpqJuzKglDprmB2vt9VMy1H0JvHJiqPraTa+QRzpzAQ78PxE6sgC52tZr7gA222119dYfT90VgcqhL955KWA5JxWIhdoI4Vjktl7SRlMgU6FbAlPEE/2NDsSfLLcH3lyLFcLnZWjeNsozBUaSKW3UsFJv00sRbaiWJong0nmDgy8TwWRwYmcBlLL3kbzH1EaaUupbJEGGcawEmCm/R5lGaNhklVSAc1rEEjVT4a63FORl6o2+myOyfr6moejvBvBFiMZiInSyXUEXYooLEqBrrppve9U1NvmYSEqaFU2jP+CcG91saZxGckkwaUW7ix3F1J2vlFrChy2xH5bIwwuWfoOOMKAAAABYAdANqTbyL4Pk8gVWY7KCT6hrR2BgHDsbiO0lnw8nZgM7L8Huq51vmuWFvLen5+I3SjGEn0QvDKU3PHfZTUzdoTi+1QyjNeTQSZuoPXba+nhUW63Uxr8tS4+C0NFpJz3uKyvc1bkTjjsy4YsZlVL9oP4LbK566aDrprfeklmSy0aWxjF/SPNVMxK555sWBxhTEW7VO87qeyAY21Nxcjc2OmlN6ehye/OMGc5Y4Mw49gCFjAxRklLd0rfsxYE63uFOUHreutG2XSfItsXsOPo4klXFIs7Zy8bdmbr3ctr/B3uPHa3nSmulKUEaUpJ8Gp1yRkA85fsF+cH3XrWrsrII8F/d4Pmk+6KrPtknHmHgUWNhMM4JQkE5WKm6m41FFdkoS3R7JBPBOQMDhXWRIizrqrSMWK+oHQHztW1mrtsWJSLSnKXDY0WpcqccbhVljeNxdXUqw8mFjUxbi8ogAclcmRcNVxGzSM5GZ3tmsvwV0FrC5PtrW/UStacvQtKTk8suLynghIZP0aLOWzk5f4r3zW2vfW9U8yXRXAZtWZJCt96nIEAqAJagD7QB8tUgc5MMjG7IpPiVBNGWB0Ao/IH2gCVAHiSJW3UH1gGpywPVqgg+JGBoAAPIWqXyB6qCTy6ggg7HQ1KAVk9HXDw+cQW/252ye1b7eVX3snc/cY8Rgo5FySRo6/ysoI08iKom10VPWGwqRjLGioPBVAH9BRlknaoA8PGDuAfWL1KbXRDRVx/CYZ1ySxI63uAyjQ+I8DVlZKLymDSZ44dwWDDkmKJUJ3I1Pqubm3lUzslLtkKKXQQrMsAecv2C/OD7r1rV2VkBOF86ZYYl7HaNB+08FH+ytJVZb5DJa9+/yH2n5Kr5PyGSe/f5D7T8lHk/IZJ79/kPtPyUeT8hknv3+Q+0/JR5PyGSe/f5D7T8lHk/IZJ79/kPtPyUeT8hknv3+Q+0/JR5PyGSe/f5D7T8lHk/IZJ79/kPtPyUeT8hknv3+Q+0/JR5PyGSe/f5D7T8lHk/IZJ79/kPtPyUeT8hknv3+Q+0/JR5PyGSe/f5D7T8lHk/IZJ79/kPtPyUeT8hknv3+Q+0/JR5PyGSe/f5D7T8lHk/IZJ79/kPtPyUeT8hknv3+Q+0/JR5PyGSe/f5D7T8lHk/IZJ79/kPtPyUeT8hknv3+Q+0/JR5PyGSe/f5D7T8lHk/IZJ79/kPtPyUeT8hknv3+Q+0/JR5PyGSe/f5D7T8lHk/IZJ79/kPtPyUeT8hknv3+Q+0/JR5PyGSe/f5D7T8lHk/IZBHM/N+eJR2Nu+D+08m/21eFeGQ2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Profi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420888"/>
            <a:ext cx="4238321" cy="3123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2438_original_R_K_by_Stefan Bayer_pixelio.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078088"/>
            <a:ext cx="3779912" cy="3779912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364088" y="3068960"/>
            <a:ext cx="3779912" cy="3789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764704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88798078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1632" y="3545632"/>
            <a:ext cx="3312368" cy="3312368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796136" y="3501008"/>
            <a:ext cx="3347864" cy="3356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764704"/>
            <a:ext cx="37057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5" y="1600969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3203848" y="2204864"/>
            <a:ext cx="2736304" cy="27363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92075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8023" y="2945904"/>
            <a:ext cx="3145977" cy="3912096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3" name="Рисунок 2" descr="kassa-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645024"/>
            <a:ext cx="2232248" cy="2232248"/>
          </a:xfrm>
          <a:prstGeom prst="rect">
            <a:avLst/>
          </a:prstGeom>
        </p:spPr>
      </p:pic>
      <p:pic>
        <p:nvPicPr>
          <p:cNvPr id="4" name="Рисунок 3" descr="shtrihkod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679925"/>
            <a:ext cx="1944216" cy="1484843"/>
          </a:xfrm>
          <a:prstGeom prst="rect">
            <a:avLst/>
          </a:prstGeom>
        </p:spPr>
      </p:pic>
      <p:pic>
        <p:nvPicPr>
          <p:cNvPr id="5" name="Рисунок 4" descr="vrnc10_vesy_ciferblatnye_do_10k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1564" y="692696"/>
            <a:ext cx="2040516" cy="25202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12160" y="2924944"/>
            <a:ext cx="3131840" cy="3933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3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132856"/>
            <a:ext cx="2038838" cy="1309316"/>
          </a:xfrm>
          <a:prstGeom prst="rect">
            <a:avLst/>
          </a:prstGeom>
        </p:spPr>
      </p:pic>
      <p:pic>
        <p:nvPicPr>
          <p:cNvPr id="3" name="Рисунок 2" descr="658183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645024"/>
            <a:ext cx="2488088" cy="1816304"/>
          </a:xfrm>
          <a:prstGeom prst="rect">
            <a:avLst/>
          </a:prstGeom>
        </p:spPr>
      </p:pic>
      <p:pic>
        <p:nvPicPr>
          <p:cNvPr id="5" name="Рисунок 4" descr="mask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692696"/>
            <a:ext cx="2190750" cy="1371600"/>
          </a:xfrm>
          <a:prstGeom prst="rect">
            <a:avLst/>
          </a:prstGeom>
        </p:spPr>
      </p:pic>
      <p:pic>
        <p:nvPicPr>
          <p:cNvPr id="6" name="Рисунок 5" descr="medinst0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88840"/>
            <a:ext cx="2419435" cy="1911160"/>
          </a:xfrm>
          <a:prstGeom prst="rect">
            <a:avLst/>
          </a:prstGeom>
        </p:spPr>
      </p:pic>
      <p:pic>
        <p:nvPicPr>
          <p:cNvPr id="7" name="Рисунок 6" descr="Рефлектор-лобный1_en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548680"/>
            <a:ext cx="1524000" cy="1524000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1872896"/>
            <a:ext cx="2915816" cy="469495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6156176" y="1844824"/>
            <a:ext cx="2987824" cy="48245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66222995_photo0-800x600.jpeg"/>
          <p:cNvPicPr>
            <a:picLocks noChangeAspect="1"/>
          </p:cNvPicPr>
          <p:nvPr/>
        </p:nvPicPr>
        <p:blipFill>
          <a:blip r:embed="rId2" cstate="print"/>
          <a:srcRect b="16880"/>
          <a:stretch>
            <a:fillRect/>
          </a:stretch>
        </p:blipFill>
        <p:spPr>
          <a:xfrm>
            <a:off x="5450210" y="4555304"/>
            <a:ext cx="3693790" cy="230269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292080" y="4437112"/>
            <a:ext cx="4104456" cy="25649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92696"/>
            <a:ext cx="38442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9752" y="69269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Прекрасных профессий на свете не счесть</a:t>
            </a:r>
          </a:p>
          <a:p>
            <a:pPr algn="ctr"/>
            <a:r>
              <a:rPr lang="ru-RU" dirty="0" smtClean="0"/>
              <a:t>И каждой профессии слава и честь!</a:t>
            </a:r>
            <a:endParaRPr lang="ru-RU" dirty="0"/>
          </a:p>
        </p:txBody>
      </p:sp>
      <p:pic>
        <p:nvPicPr>
          <p:cNvPr id="11" name="Picture 2" descr="http://www.o-detstve.ru/assets/images/userfiles/18199/images/1273507883_10-profess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68052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47667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Дидактическая игра «Отгадай кто?»</a:t>
            </a:r>
            <a:endParaRPr lang="ru-RU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1124744"/>
            <a:ext cx="280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Мастер он весьма хороший,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Сделал шкаф нам для прихожей.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Он не плотник, не маляр.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Мебель делает... (столяр)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429000"/>
            <a:ext cx="2430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Он от всех родных вдали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Водит в море корабли.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Повидал немало стран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Наш отважный... (капитан)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1052736"/>
            <a:ext cx="2790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Гвозди, топоры, пила,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Стружек целая гора.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Это трудится работник —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Делает нам стулья... (плотник)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3645024"/>
            <a:ext cx="264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По мосту чтоб мчался скорый,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Чинит он на дне опоры.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Целый день за разом раз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Вглубь ныряет... (водолаз)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ped-kopilka.ru/images/photos/medium/article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84784"/>
            <a:ext cx="1388590" cy="1728192"/>
          </a:xfrm>
          <a:prstGeom prst="rect">
            <a:avLst/>
          </a:prstGeom>
          <a:noFill/>
        </p:spPr>
      </p:pic>
      <p:pic>
        <p:nvPicPr>
          <p:cNvPr id="19" name="Picture 10" descr="http://forchel.ru/uploads/posts/2012-03/1331570213_titulka-kop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365104"/>
            <a:ext cx="1584176" cy="1944216"/>
          </a:xfrm>
          <a:prstGeom prst="rect">
            <a:avLst/>
          </a:prstGeom>
          <a:noFill/>
        </p:spPr>
      </p:pic>
      <p:sp>
        <p:nvSpPr>
          <p:cNvPr id="1040" name="AutoShape 16" descr="data:image/jpeg;base64,/9j/4AAQSkZJRgABAQAAAQABAAD/2wCEAAkGBxMTERUUExQVFhUXGCEZFxgYFR8aGBQcJhwZIhggHh8cHDQgIRopGxgcITEkJio3Li4uHSIzOTMvNzQtLysBCgoKDg0OGxAQGzQkICYtNC0sLS8sMjAwLTQsNDQ0NDQsLi0vNDQsLCwtNCwsLCwsLCwsLDQsLCwsLCwvLCwsLP/AABEIAKAAfAMBEQACEQEDEQH/xAAcAAABBQEBAQAAAAAAAAAAAAAGAAMEBQcIAQL/xABCEAACAgAEAwQEDQMDAwUBAAABAgMRAAQSIQUxQQYTIlEHMmGxFBcjMzRCUnFyc4GRoWKS0kOiwSSC8RaywtHwFf/EABoBAQACAwEAAAAAAAAAAAAAAAABBQIDBAb/xAAxEQACAQIDBQcEAwEBAQAAAAAAAQIDEQQhMRJBUWFxBRMUMoGh8CIzkbEVwdHh8YL/2gAMAwEAAhEDEQA/AKfs5wOXOSmKIqGClvESBQryHtxe1aqpq7PN0KEq0rIJfiuzv24f7j/jjn8dT4M6/wCOqcRfFdnftw/3H/HDx1Pgx/HVOIviuzv24f7j/jh46nwY/jqnEXxXZ37cP9x/xw8dT4Mfx1TiL4rs79uH+4/44eOp8GP46pxF8V2d+3D/AHH/ABw8dT4Mfx1TiL4rs79uH+4/44eOp8GP46pxEPRfnPtw/wBx/wAcHjqfBhdnTTzaGm7IOusNPkwYzTAS+KMkEDUKuz0B54weLhzOyOHlZppcrbrr3JWX7AZl1R0MDKRakSNRvfovL/xiPFw5k9w7p7Ky52/XzcO/F3nL/wBD79Rv/wBvu5YeLhzJ7qW020v7+foXxd5yjRgB2rxE0OvNfu/nDxcN9x3U0vpSTytvtx145e56PRzmx1h53u58/wAO3/OHi4PiFRtu33z6+39jcno8zagt8jVWw1E8h0tfIfreJ8XDTMh0Xe6is9fny4Jd4tD1V2G1A46bMxcqKtdRi7aZBH6IPpzflH3jGrHeT1OPs37j6Gz4qS6FgBYAWAPLwAgcAe4Ar+0EzJlZnVtDLGxDVekgc8ADKxZOLJpJIlkCl+tJqf1gD9onmfvOAIXCO0M+WywUQFo49RJkfQVQHwKtAg+AA2TzNe0AGPD+OQTNoR7er0kFWrrswF8+mALLACwAxnvm3/CfccStSJaHPYYALeomhfg1fyX8sXLTuce1GKSaz6X/ALCT0QfTm/KPvGNeP8nqcXZv3H0NnxUl0LACwAA9r+MzuXWCWSFY43dXUACUqLcmR1KqqkFdIBYmzsACdNSclkvj4GcEtWN9i+1WYz0WgbkNTSgb1Q25AE3fiFeXOyJoubgnPX51/YqKKl9OgfxJQA8sbTAgcc4zHlYw8lmzSqotmPPa9uQ5k1gClh7dZV1IlV472CuobX/SNBIJPl9+AB/jUnD27l4SkK96O9UVE5oeAshrwAndq8ul4AO8pHHoFVywAPQRK3E4wP8ASRpNt7JBQavsrTGudkdK3AMsALAEfPfNv+A+44lakS0OflZwPCGI5g61F3ve6+3Fy7PU5YyrQyppta+Zb/QIvRB9Ob8o+8Y14/yepwdm/cfQ2fFSXQsALAAd2syqQwO0pVkeU2HsR6GVhIGI5WpPLdm0jrtqq+UyhqVfo6eSDMT5QRARajJ4V0CPZQtDW2zADbn13vGjDTe3KG5PW/Hdp80N1aKspceRogx2HOCvpCyyvChBbvQ47tV3LAlRJt1AS25jcDfoQGMlwVFQFiAPNqHQk+wbA4AjcU4NGI2lVdQIDWg1FxXhIrntyrEga7O8KzvcRqjQLGoJB1aww8VINPqgEgFt601pN7QAg7PcAaJjNM2qchl8LEoikqdIsC90BuhgAgwAsAR8982/4T7jiVqRLQ55OilsjlflYNmyPPfF39TbK6fdpLatp09gn9EH05vyj7xjTj/J6nP2b9x9DZ8VJdCwB8u4AJJAA5k8hgBtJkkU6WVlO1qQR/GAMqzfatMnmllUI/yTRvGJCHYKfk2oIQCVWqYg7dOvCpKnUvxy6Z6u/U6bOdO3DP8A4Cnav0x5jMAR5YfB/GBavqdhYol9ICg+QB+/Flsxjq7s4k5S0VkX2T4VxKHMxSZueOWOU92Q0j3GCCwKkEUSVAq9yQMcvjKVSr3cFZ/OZsjSnGF5O4ZSZ5Foao2RHN2zeqYpwFOtzqbWK28+W2NwI3GeKxQ5d5muMRNQCzF22YqV7snSwoXV/dRF4ApvRn2zmzWdeKOAnLHU7ylGBRwqgAm9ALVy3P8AxlKKW8xi29xrGMTIWAFgCPnvm3/AfccStSJaHPbMDRocuTcx+58v+cXWZX1HTlZtfmwS+iD6c35R94xqx/k9Tm7N+4+hs+Kkujw4Ax7tHmWzrF5W+TWQpHHqARaJAY6iAW8Nljy6YsISp4aCqSK+pGeIm4J2t8zKTsxxHNQTzLkYg8skeko1Bk02Q3raSaNAHmTz54wqYiji6ca8Xlpa2eue8UaNbDVJUWr777v0VeS4RxFo85mZZng7lpGa2HePNpHhLA3ZFDnQBoDfauxFenSqQWzdyaVuCva74ndBTlF3em/i/wDAYXIwzTRtmJjDEI1squp2omwosUfadh7eWLDFwnJpxW7jY48JOMFKL48DR+J+kPINEY2kzTigK0pZAqvZ0x5ur2biXUVRbF07q7/wtI16bjs5/gg8K7ZrMsndij6njAW/DOUNAmqGkbcqNbYt47Wytq199tPTkaW0Ru0HaaNfhMTAtmT3kbFCrQhWZr0mtYHj577+zbGueFnUqRntKyemd9U+m78GLqqKas/6Dz0FZkDhyoQwLSykGvCaIvfzx0VPOxHyo0zGBkLACwBHz3zb/gPuOJWpEtDn+JqUBpCDQ20qaFbc2PTF01d6HGpqKSnUs7aWi/22EPog+nN+UfeMasf5PU4uzfuPobPipLoH+2/Bpc3lWhikCFiNV2FkXqpI3AP88jtjOlNQmpSV0a6sXKDinbmYrm+EZoB4cvNC0hXwEN4Y46YSmNioW6oEizpOx3xGLxSqVVa+zbTLUnCYZ04Z68eXqPcI7Jp3ILXmCGbvNMfgoLuATbNvdHw2aGwBxhPGVb2WS+fLG2ng6az1fr7f7qV+b4A8ucTJqxhEjDQWYyKNSDxim61Wx9nTHXTqJ0NuOuj+epxVKbjiNh6a/PwfXZx44YM0sxDvHcax6VIlbvHS6ZSfDerblW+NVaEqrppLX2zN1GcaKqtvS36KufsZlvgUUizFJ2kfWskiCKOMMwBJKg6q08vM7DGvEONCp3cteSMqMnVp7cSRlTp+TXP5QjTvFDli1jqDIIrH33jChS2nZRb5N6mVaooRu5bPO39ESd20vGJliR9mWmCvRBXUAlGiAQTyxtnGdF3jQa6TT9mzVCcauTrJ/wDzY0/0b8MSThsUBjilkLzFJGAeONdUet1seJgXUChzB3GNant/VZrk9Tds7OV7mrxJpUDc0AN+eJB94AWAGM982/4T7jiVqRLRnNJewL6CsegUTzM6m1a60yDb0QfTm/KPvGOTH+T1O3s37j6Gz4qS6K/j+XaTLSom7MhFXWodRfQkWL9uIehK1MozMoOZRu77tEouNTo8Tq4JagNNkMF0su4UjVvQ5LbKtvOmL2s2X8LrOZJkmMaxqsSqFUd2irqo6lLKW10QK5L1F4xvf6WjLTNFKIYply00URy2Zy7xuInQ65F1DbwgswYg0QDuD7cbac5020s0zTOEZpN5NAnwCHTn54s0abvX1sV0gMSGsizpsttv7MXOGquNNepU4iipVW+n+Fb2xyCNKyCRba1RBGw3UnSdRNFmXcADe68ieaviZubjOOXH9P8Ao6aOHioKUH/meq5cQb4ATDK6SKysRVFSCpG9EVY2xtwNSKk+Zo7QpSlBW3FhnDrJCeI1ZAB2HUnyA88ddWpHRM5MPTkldrJG7ejHg8R4ZlnfUSEdd3IUDvZCdgaFne/YMVdRWk0W8HeKYXcDJMCkkkEtoJ3Jj1N3V3vfd6ee/nvjAyLDACwAxnvmn/CfccStSJaHMy8seiPKvUOfRB9Ob8o+8Y4sf5PUsezfuPobPipLo+JXCgsxAAFkk0AOpJ8sADGV4TFmIiGh0yLYjnaMW4Oohh9Yg6jatV2fO8Q0nqDMu23ECglyqzQLdLK6KVU0RpVdIUJyNgaqs7k7YyhhHL65ytwyMXilCShGN888wcfKZrvBPJtQAOpmYyAChd0dPXfHVg8FNz2pNJdNfT50HaPaNCNHu6cW23e7ea032X49ylAUzSh1UjVdBbAsA2PLHYoQVSUZLLp8sVM5zcIzi8+vP3JQ4tH3uXDOAI51cnSzkBRfqACxe3rXitx0VOpaHC3uWODvGneT33I/F+8zWcfMRxSSKWshULfVWxQBo7dcaaThhoxjWko6uza3ts2Vr19ru03dLNJ7kfUTvlmkZsvLEkkRiJeNlC2yMDyrmlfrjphicLWqJ05rLg0/0zR3GIp0mpq/zoa76K+Mw53JfAAZUaAapGUqFlVncgA7mt99gca6qtJs3UvIkGOUz2ajjDSxIF16VDS/KupciOwqaQ+gjazZvcc8azYEWAFgBjPfNP8AhPuOJWpEtDmZeWPRHlXqHPog+nN+UfeMcWP8nqWPZv3H0NnxUl0VHajMIuWlDHdkbSoFs5Augo3b2gDlgD3PyTvkpGiCjMNC2gBrUOVOmiwHXlYHtxMbXz0Id7ZGP8A7OZvvL+CSFkN3IKCkeRbYn2i98W1avh7XTvyKmjQxCk7q1+YD9te1kuYcq+pCOaUUKn+qwCT+gHsxyTrRStE7KdKbd5K3uVvZ9C+pqAXYGupxuwic7vcc+OlGCS3l1l4YoihEaNJIaijYhE/HIx+p5Driox+Ic5Tp0fphHzSSzfKP9ssMHQ2YxqVs5Pyp6Lmy+WHMvGFfO5VHMiju482kcaxdVXR4tbHbyA9uK6ngsO/qjD1kru/O53Sr1NG/RE7j/EUEwXLNLCVWjUxeOQ3/AFA+EjawLxpq0aMZRVSmml5srN9Gre5tjKbi9mVm9N/5RJ7Jdqzk5zGRGC/jkSMEd4NhZBUaZdO4rZgP22Ua7pfVC7pXt9Wbj6q91xMZU9v6Xbb5aP03GixcRy3w4SGdVDQgoJZlqQuV7toVLbDSHBIHi1gb1i4OELMALADGe+af8J9xxK1IloczLyx6I8q9Q59EH05vyj7xjix/k9Sx7N+4+hs2KkuikmeQZl3hj73wrG9toCVqbwsb1XrFittt+mALLLTarKqwGohtdqduqgjdb/TAAjnO2nwaRjKryLI3ySRKNSLqKh2LMAEZhpHMmi2w2AGLelJFzXE2mjtUkiR2DCmQi0ZSL9bVGfZ1xto0nUdkaq1VU1nvLnsr2UhlyStHMxkK20amM07MBFqNgoNxYIYnoVO2M/ETpxcIczCWFp1Jqc/+FDx3IaZ2V6JSdY/ZQcL+1e84xpYdUsDz19WY1cQ54627/gck5luFtHlZWiYOyWmzF2nk0jUD4VpWBre2WvI0uCoLvalR8beyLOvP6VFA3w3s/ncvKZZZ+8QorWXYs2rUF2bfmN76csb+0cOpYdya0t7uxrwuItVUVz9sxcY4c8vFEdbBLRopPLdF2/3Yjs3CqfZT6y/ZGJxWxjlHobf2L4f3eUCOFLKzxsaHiAkcAHzAsisdNGLjBRe5EVGnNtC7P8WBQLok7oyOkUhWkK94wiC72UK0FaqIrfG0wCFWvlgBnPfNP+E+44lakS0OZl5Y9EeVeoc+iD6c35R94xxY/wAnqWPZv3H0NnxUl0U/GOGyEiWBwki21EMUlOml1BZFH6m+nkMAQMxKWf4QuXoMojSZfHMVttNpp2j1Ndhr3sgDfAAXx2OR80hRgsOhw6kkGikiZcKvXT3BY+RY4AE+2eQM/ECYNIDRoj39aQCzVchpKpfmMbqdWUE0t5qqUY1Gm9wHcZ4a3Ds5l5lsoSJUJ9YFW+UQ/wBSspH7Y0yzvc2rIvO2koXOLMpHcZmRMxC/QgsrOL6FWsH9MZxrKWGdN6rI0yobOIVRGhdmIUkyZAOXlDSSao5JNKSVPIyEOoJVwdw2k+XtFPh6sqeInFrJ2fsixrQUoJp5lVx6VnnWGQRw6SHcLP32uwQPlGpmNEjcDTZABO4y7TxdqfdxT/r4uBGDwy2ttsb4JKz8SmdmPwbKESk34C/doEUb1qJ3/T7sbsBWUOzadJeZ36+Zs0YjD7WMlVbyVv0PcPWR2GYiL5fNPK6FmsuQZI2Nq42jbvGOjkLXqAcdiVjA0tM5l8zklkzCAogV3QoWCtoVq0geIDVyqsSCb2fyyqjOirHHIQyIgAVVoUaXw23rbeeAJ2e+af8ACfccStSJaHMy8seiPKvUOfRB9Ob8o+8Y4sf5F1LHs37j6Gz4qS6KLtHnbK5VJo4pZwV1NZZAVaiFDKbJBANjcHnywAPcczzLGyQjSuXDhCvMDu49TAMaBXXKADdab3rAAVxPIiAd7HFDIIgwEqEtJsJBIGJFllLEHrXi33oCPlsixly2Z7xdLxrEErcuwaZH8vX7se3AFV2+4mk+YeBI2ZA17jkxRdYFdNlYe0tjZTmot7SyNVWEpJbLs0yN2f4RP3Jy8qrNlSdQRw6tGftI4Q6T+hBxyVqG1LbpvZfHW/VbzohNpWkr/NxY5Ps20KmNJcuqaWUGQ0+lijMGNBTugo6eQxkqW1nUz42yWX5sHNpWhkO8O4GIIwgz+VCgsVAVSyaqD0xlA3UadweeJrU1UbehFOTgknmeZzOwxRpFBmsvHFGdWgKp1t1Zm+E2TW3LqcaqGH7uTlKW037LkZTqbSslZELKdrZWz8cpkjkVW1uEU7CkBNBjQAQb+eOk1mwdmuHssMzTu0aMioSJCmnQpV2DA+E2DuOgG+AL7gCkRUL7sGotQpim1E/re53IonfAEzPfNP8AhPuOJWpEtDmZeWPRHlXqHnojSs6T5xNX9wxw453h6lp2fBxltcUbHiqLcqOFPU+Yj0X4w5kFUxYAhSD4tSrpF7iq3uwAJs2RjOolFJIo7bN62xHX1m/c4AxnNcIEMEvcsUCkSTUfUiWOElkHSRbOnzqvLADEkOTj7gig6sdNvekobjqz02/asAQuI8Oy8+b06a0j5QoxUs+ptyQeekD+MAXGS4Dw4i4smmZI9YlyEB9rm/4BwA5nOzHDp0eP4GsEgF0p3rzVhzF+Y/TEgAuzHBo0zEkciK+h6tluxsR/BxANgyPwXLxh5BBEnmUVRf7bmgTiQV/aLiOWk7tzG7LHIsi3Gyq1dLrkQSN9t8QAm4lPE4y8rSO8TSJL3jaVgiXcp02PJfO2s7XgAkh4pCxAEgtvV6B+vhJ2bbfbADue+af8J9xxK1IloczLyx6I8q9TRfReKzlAUO6Yj2+pZ5fdt92K3F+T1PQ0kk0krK2XPTP14XZrWK46ipmITMGR0cnQFj0KSCNy1kfWvz2A5czgBtpZZo0ekTVIrRq4BbSN+tgyGrAFUOt74AAuKKYc66NlZmViGZlhdxJGCXjW0Ui9RAI/p+7AFFx/IZeDWjRIO9XUulRcUupGKGt/C1c+QcYAoGmMRzE0iOqOWdSwoMCaXfkAdhgAl7F9o8lmIF+FiF3UlmRyNOo34tJNHnt5YAkZHOZZ5pDFJCsaFwqK6gAtp8KC91GksaFam2wALQyqmclZyFUUSSaA54kF63aCOeSJ4yrZePUJXbayGjNIDuRqKE1zC+zEAv8AiHwWTR8FUNNKGsK5Yz2pABW60AsGL8lC112ALuG8Py2Qghy7tq06pEaU+EOK1Ux2U25I+81gCTA82ajjZkSKJwklEl5GGzBSCoVDdb23UUOeALbPfNP+E+44lakS0ZzMvLHojyr1NE9Fa/8AVgg/6RFdOln+ffiuxfk9S/w6VotPda27m/nM1zFadh5gCsfgUVhhqVlNowYkx+YXVYUEEjb/AOsAN/8A8nugWgdlNN4CxZCTudidmLb37TgCh43kchPkgmczCCjqaTUsciyH1vCBs2+nSRdUN8AZ/wCkDIx/CRkvhEzIdDMjxU2lUZlCSjw6NmIGm9Qq/ITsu1zPuJ9iZIZpIzIlIdiQfEpAKnYdQR/ONcqmy7G+lh3UV7kRezXnMn/bTf8Ayxj33I2xwd9ZHy3BFGxlYgf0bD/ccO9fA2LBR3t/ge4TKmXkDqdZBsWdDA9CrDdT7axkqjMZ4SCWUvyjXeznGO8yb9wwaNye91J8oCWt9TDxarJ+UBcAn1RtjYcUo7Lsw/7OZuGdi4kd5FXTok03GpIJrSKYHSvi35DfAxCLADGe+af8J9xxK1IloczLyx6I8q9TRPRZXwwAdISefKyvP27c6/4xW4vyepf0LfSlw/fH/TXMVx2CwAsAeYAZzOVSQU4sfyOfIjcbE/ucAA/EfRdA86zRyvGV5DSGC1yC7ihRIrfnfPEW3mSm0muJ7m/RssjqzTnZQhPd02kXVMHoHc70en6mk9RGco6Meb0bQd13YckadzIiuxYcmLbHlsVujz54WXAOcnq3+RyH0c5YUrEsiikUqDp8IDbm7B51t+uJMSVH2JjAoSOpqiVVd/Vo/KBjYC9D15cqAlw9kcsoAp2I5O0jM4HVdROrR/TdbDbAE7hHBYcsGES1qNkk2T+/TcmvbgCxwAxnvmn/AAn3HErUiWhzMvLHojyr1NG9FpPwwgkkiIkeEAUa8j1odMVuL8mXE9DRcr2m7u172tk+j5GtYrjqFgAU7bcczGU7t4hGyGy6sp1ALuxBB+z0rpjRWqShaxZ9nYWjiNqM7p7uGenuM5btLNLnxDH3Yy5BYOVJZwoXXVGh4moH2HEKq5TstDOeBp08K6kr7eltyve3si2yPaWGRwirKGKM6aoyveKppit78/OrxsVWLdjkqYKpTjtO1rpOz0b4jWX7XQP3WlZT3rMifJndl9f9qP7HEd7HLmZz7Pqw2rtfSk3nx0Eva6AxLLpl0NJ3Snuzu91VfeCPvGHextcfx9XbdO6ulfXce/8Aq2DRO9SaYDplOi9J68uddaw71Wb4D+Pq7UI5XlmsxyHtNEzsgWXUsYlI0fUIsfqeVeeJVVXt6mMsFUjFSbVm9nXeNZLtfl5XhRBJc4JjtKsC9RPkNjucQq0W0lvMqnZ1ampSlb6dc+J4nbLLFgLfSxZVk7s927ICWAb7gfYcO+iS+zq6V8rqzavmk9MjyDthAzBNE6nwatURGjX6mryBwVaLEuzqsVtXVs9+uzrYIQcbTgGc980/4T7jiVqRLQ5mXlj0R5V6mi+i4/8AWDn803Xbmt/Vr9jtvitxfk9T0NFq8enzca3iuOoWAKbjXA/hEiM0hCKGBTSCHDAq4JO+6msa5w2nqdWHxXcxklHN2zu8rZq3qV3DexywvCyTOBDGYwuldwxtyTz1Ft76YwjRUWrPQ6K3aUqsZqcV9Tve73afg+OFdixBIkqTvrVWUkohLhjZLGrLXW5PTCNBRd0zKv2m60HCUFZ2erytw3JcrCy3Y1k7rTmn+Rd3T5NPWfVrvbf1zgqNrZ6CfaSntXpr6kk83u0/QpOxYbLLlmncospl3RbY6i1H2aicHR+nZuF2m1WdZQV7bOr4W/Nj6TsaBFmYlmZUzBtgsaAJtRCgDYUAP0w7lJNX1IfaTc6c3G7hpdvPqffDuyIhkd45dJeIRECJANhs1Aete+JjRUXdMir2i6sFGcb2lfV/joMcJ7DJA8LpKbi1f6a3IG9bUas7bDyxEaCi009DOv2rOtGcZR81t7ytwJ/B+zhy5CpmJe5Vi6xUtC78JarKWbr+cZQp7OjyOfEY1V1eUFtWs3nu324kjIcFMeamzHesxmABQqAAFvRRG+wJ+/EqFpOV9TCpiduhGjs22d/XUuMbDlGM980/4T7jiVqRLRnMy8seiPKvUJuAcYfKOJIu6LFCNLe3T5H2f/unHUpqpky8haEY7LWml9/z5wI/jIzVHw5fbatLc9rF66640eEjzNvfO17rhbn1F8ZGbugkBqrJVhV3/X/5w8JDex3sm7R5Xvla/wA9RfGTmt/DB1rwtyHU+OsPCR5jvnnmt/4W88+MjN0Tpy+3krn3NeHhIX1ZHeyUXJtZcMxD0lZn7MFVd6W2FEjbX1r9PbifBx5hV9LtaX6f++3Mam9JubX6mXP3Bif4bErBQe9mmti50+D9RZX0nZp3Clcst/WYOFH303LEvAwSvdmldoyb0RNft/mQLD5I8thrvc+01jDwkefsZ+OlyHJe3eZF1JkivQnWCeXQMep/jELCx5k+NlyPR27zG3yuTrr4Wsfp3m+I8LHmPHS5Hjdu8z0kyXOvrjbofW/cdPbifCx5keOlwR8zdvM0ACHyR5A+tt4iPtbihf3HlgsLHmS8bPgj4m9IGaVC2rJNX1Rrs/7sSsJBu2ZDx00r2RWS+lHNspBjgoijs3X/AL8bFgIX1NT7SnbQBAMd5W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http://www.clipartov.net/images/mini/18/00000177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EFB"/>
              </a:clrFrom>
              <a:clrTo>
                <a:srgbClr val="F5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221088"/>
            <a:ext cx="2232248" cy="2232248"/>
          </a:xfrm>
          <a:prstGeom prst="rect">
            <a:avLst/>
          </a:prstGeom>
          <a:noFill/>
        </p:spPr>
      </p:pic>
      <p:pic>
        <p:nvPicPr>
          <p:cNvPr id="1048" name="Picture 24" descr="http://images.myshared.ru/62665/slide_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1484784"/>
            <a:ext cx="1584176" cy="1779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476672"/>
            <a:ext cx="264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С ним, наверно, вы знакомы.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Знает он про все законы.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Не судья, не журналист.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Всем совет дает... (юрист)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140968"/>
            <a:ext cx="2358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На посту своем стоит,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За порядком он следит.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Строгий смелый офицер.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Кто он? (Милиционер)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476672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На посту он в снег и в зной,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Охраняет наш покой.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Человек, присяге верный,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Называется... (военный)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3212976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Стук летит из-под колес,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Мчится вдаль электровоз.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Поезд водит не таксист,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Не пилот, а... (машинист)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" descr="http://forchel.ru/uploads/posts/2012-03/1331570213_titulka-kopiy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221088"/>
            <a:ext cx="2016224" cy="2285054"/>
          </a:xfrm>
          <a:prstGeom prst="rect">
            <a:avLst/>
          </a:prstGeom>
          <a:noFill/>
        </p:spPr>
      </p:pic>
      <p:pic>
        <p:nvPicPr>
          <p:cNvPr id="9" name="Picture 12" descr="http://www.poznayka.ru/uploads/posts/2013-09/1379948706_professii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0132" y="1124744"/>
            <a:ext cx="1885924" cy="1800200"/>
          </a:xfrm>
          <a:prstGeom prst="rect">
            <a:avLst/>
          </a:prstGeom>
          <a:noFill/>
        </p:spPr>
      </p:pic>
      <p:pic>
        <p:nvPicPr>
          <p:cNvPr id="10" name="Picture 14" descr="http://www.razumniki.ru/images/articles/obuchenie_detey/pogranichnik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908720"/>
            <a:ext cx="2088232" cy="2088232"/>
          </a:xfrm>
          <a:prstGeom prst="rect">
            <a:avLst/>
          </a:prstGeom>
          <a:noFill/>
        </p:spPr>
      </p:pic>
      <p:pic>
        <p:nvPicPr>
          <p:cNvPr id="11" name="Picture 20" descr="http://1.bp.blogspot.com/--_RzXZKkhvc/ULnq1w98akI/AAAAAAAAP7k/y3hxYb4HhMI/s200/%D0%9C%D0%B0%D1%88%D0%B8%D0%BD%D0%B8%D1%81%D1%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221088"/>
            <a:ext cx="1872208" cy="231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9375" y="443339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Наяву, а не во сне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Он летает в вышине.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Водит в небе самолет.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Кто же он, скажи? (Пилот)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501008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Кто плывет на корабле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К неизведанной земле?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Весельчак он и добряк.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Как зовут его? (Моряк)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404664"/>
            <a:ext cx="3201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Темной ночью, ясным днем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Он сражается с огнем.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В каске, будто воин славный,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На пожар спешит... (пожарный)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3501008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333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Знает без сомнения.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Вмиг заводит он мотор,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На машине мчит... (шофер)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 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 </a:t>
            </a:r>
            <a:endParaRPr lang="ru-RU" dirty="0"/>
          </a:p>
        </p:txBody>
      </p:sp>
      <p:pic>
        <p:nvPicPr>
          <p:cNvPr id="37890" name="Picture 2" descr="http://www.poznayka.ru/uploads/posts/2013-09/1379948706_professii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836712"/>
            <a:ext cx="2333714" cy="2232248"/>
          </a:xfrm>
          <a:prstGeom prst="rect">
            <a:avLst/>
          </a:prstGeom>
          <a:noFill/>
        </p:spPr>
      </p:pic>
      <p:pic>
        <p:nvPicPr>
          <p:cNvPr id="37898" name="Picture 10" descr="http://1.bp.blogspot.com/-9Ttp4JwML94/UUnh18Z0jtI/AAAAAAAARx8/kW3HG06yRR4/s200/%D0%B2%D0%BE%D0%B4%D0%B8%D1%82%D0%B5%D0%BB%D1%8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848341"/>
            <a:ext cx="1944216" cy="2172947"/>
          </a:xfrm>
          <a:prstGeom prst="rect">
            <a:avLst/>
          </a:prstGeom>
          <a:noFill/>
        </p:spPr>
      </p:pic>
      <p:pic>
        <p:nvPicPr>
          <p:cNvPr id="37900" name="Picture 12" descr="http://1.bp.blogspot.com/-nrWJuPMxhQs/TVUnszJ8M8I/AAAAAAAAGW8/adDY7_GJIAw/s1600/%25D0%25BF%25D0%25BE%25D0%25B6%25D0%25B0%25D1%2580%25D0%25BD%25D0%25B8%25D0%25B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412776"/>
            <a:ext cx="1865662" cy="2160240"/>
          </a:xfrm>
          <a:prstGeom prst="rect">
            <a:avLst/>
          </a:prstGeom>
          <a:noFill/>
        </p:spPr>
      </p:pic>
      <p:pic>
        <p:nvPicPr>
          <p:cNvPr id="37902" name="Picture 14" descr="http://3.bp.blogspot.com/-H3rOXQmBJLs/TVUl67Zy30I/AAAAAAAAGWk/RcCZ3gtzvAs/s200/%25D0%25BC%25D0%25BE%25D1%2580%25D1%258F%25D0%25B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861048"/>
            <a:ext cx="1920213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332656"/>
            <a:ext cx="28745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Кирпичи кладет он в ряд,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Строит садик для ребят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Не шахтер и не водитель,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Дом нам выстроит... (строитель)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404664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Кто движеньем управляет?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Кто машины пропускает?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На широкой мостовой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Машет жезлом... (постовой)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 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501008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В фильмах трюки выполняет,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С высоты на дно ныряет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Подготовленный актер.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Быстрый, смелый... (каскадер)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3501008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Тонкой палочкой взмахнет —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Хор на сцене запоет.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Не волшебник, не жонглер.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Кто же это? (Дирижер)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http://www.poznayka.ru/uploads/posts/2013-09/1379948706_professii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0168" y="1268760"/>
            <a:ext cx="2235848" cy="1944216"/>
          </a:xfrm>
          <a:prstGeom prst="rect">
            <a:avLst/>
          </a:prstGeom>
          <a:noFill/>
        </p:spPr>
      </p:pic>
      <p:pic>
        <p:nvPicPr>
          <p:cNvPr id="9" name="Picture 8" descr="http://festival.1september.ru/articles/580051/img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DFC"/>
              </a:clrFrom>
              <a:clrTo>
                <a:srgbClr val="F4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340768"/>
            <a:ext cx="1872208" cy="1857375"/>
          </a:xfrm>
          <a:prstGeom prst="rect">
            <a:avLst/>
          </a:prstGeom>
          <a:noFill/>
        </p:spPr>
      </p:pic>
      <p:pic>
        <p:nvPicPr>
          <p:cNvPr id="10" name="Picture 9" descr="http://detsad-kitty.ru/uploads/posts/2010-03/1268497467_screenhunter_01-mar.-13-19.23.gif"/>
          <p:cNvPicPr>
            <a:picLocks noChangeAspect="1" noChangeArrowheads="1"/>
          </p:cNvPicPr>
          <p:nvPr/>
        </p:nvPicPr>
        <p:blipFill>
          <a:blip r:embed="rId4" cstate="print"/>
          <a:srcRect l="40222" t="51051" r="44512" b="36462"/>
          <a:stretch>
            <a:fillRect/>
          </a:stretch>
        </p:blipFill>
        <p:spPr bwMode="auto">
          <a:xfrm>
            <a:off x="6300192" y="4293096"/>
            <a:ext cx="2376264" cy="1848205"/>
          </a:xfrm>
          <a:prstGeom prst="rect">
            <a:avLst/>
          </a:prstGeom>
          <a:noFill/>
        </p:spPr>
      </p:pic>
      <p:pic>
        <p:nvPicPr>
          <p:cNvPr id="11" name="Picture 16" descr="http://hijos.ru/wp-content/uploads/2013/01/number11_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26" y="4437112"/>
            <a:ext cx="2143782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59632" y="332656"/>
            <a:ext cx="2664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Мастерица на все руки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Нам сошьет пиджак и брюки.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Не закройщик, не ткачиха.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Кто она, скажи? (Портниха)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04664"/>
            <a:ext cx="2733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Кто пропишет витамины?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Кто излечит от ангины?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На прививках ты не плачь —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Как лечиться, знает... (врач)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348880"/>
            <a:ext cx="3036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Громко прозвенел звонок,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В классе начался урок.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Знает школьник и родитель —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Проведет урок... (учитель)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3645024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На витрине все продукты: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Овощи, орехи, фрукты.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Помидор и огурец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Предлагает... (продавец)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3861048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Учит вежливости нас,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Почитает вслух рассказ.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Не учитель, не писатель.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Это няня,... (воспитатель)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7" name="Picture 3" descr="http://dliadetei.ru/public/2/20110817/131355988652102208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653136"/>
            <a:ext cx="1467811" cy="1872208"/>
          </a:xfrm>
          <a:prstGeom prst="rect">
            <a:avLst/>
          </a:prstGeom>
          <a:noFill/>
        </p:spPr>
      </p:pic>
      <p:pic>
        <p:nvPicPr>
          <p:cNvPr id="36869" name="Picture 5" descr="http://rawstyle.ru/wp-content/uploads/2012/05/do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84783"/>
            <a:ext cx="1547664" cy="1930809"/>
          </a:xfrm>
          <a:prstGeom prst="rect">
            <a:avLst/>
          </a:prstGeom>
          <a:noFill/>
        </p:spPr>
      </p:pic>
      <p:pic>
        <p:nvPicPr>
          <p:cNvPr id="36875" name="Picture 11" descr="http://matveyrybka.ucoz.ru/_nw/16/40277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888" y="3284984"/>
            <a:ext cx="2437194" cy="1440160"/>
          </a:xfrm>
          <a:prstGeom prst="rect">
            <a:avLst/>
          </a:prstGeom>
          <a:noFill/>
        </p:spPr>
      </p:pic>
      <p:sp>
        <p:nvSpPr>
          <p:cNvPr id="36877" name="AutoShape 13" descr="data:image/jpeg;base64,/9j/4AAQSkZJRgABAQAAAQABAAD/2wCEAAkGBxQTEhQUExQVFRUXGBwYGBgYGBwYIBsaHRcgGRcfIBscHCgiIhslHR0cIjEhJSkrLi4uHR8zODMsNygtLisBCgoKDg0OGxAQGywlICQtLCwsLCwsLCwsLCwsLCwsLCwvLCwsLCwsLCwsLCwsLCwsLCwsLCwsLCwsLCwsLCwsLP/AABEIALUBDgMBEQACEQEDEQH/xAAcAAABBQEBAQAAAAAAAAAAAAAAAgMEBQYHAQj/xABDEAACAQIEAwcCAwUGBAYDAAABAhEAAwQSITEFQVEGEyJhcYGRMrEHQqEUI1Ji0TNygsHh8JKisvEVQ6PC0uJTY5P/xAAbAQABBQEBAAAAAAAAAAAAAAAAAQIDBAUGB//EADoRAAEEAQIDBQcEAQMEAwEAAAEAAgMRBCExBRJBEyJRYXEGMoGRobHwFMHR4fEVI1IkM2KCQlOSFv/aAAwDAQACEQMRAD8A7ZbQQNBsOXlQhK7sdB8UIR3Y6D4oQjux0HxQhHdjoPihCO7HQfFCEd2Og+KEI7sdB8UIR3Y6D4oQjux0HxQhHdjoPihCO7HQfFCEd2Og+KEL3ux0HxQheZB0HxQhZ3tX2tw+BXxjPcIlbaRmPrOgHmaQkBPZG550XOcV+K+JJlLFi2vQ5nPudPtUZf4K2MQVuqjE/iBinxKYlAqMqZGRSSjgEsPAdjqQYPSjnKcMYAEH+1sML+LVsoM+EbNzyMpX/mg/pS9oFH+id0KmYX8ULDj+wdWG6MVkjfwHZm/lJXypzXAqJ+M9i23B+IWcTaW7ZKsjbGPkEciOlOUJBBoqd3Y6D4oSLzux0HxQhe92Og+KELzux0HxQhHdjoPihCO7HQfFCEd2Og+KEI7sdB8UIR3Y6D4oQjux0HxQhHdjoPihCO7HQfFCEd2Og+KEItbD0H2oQl0IRQhFCEUIRQhFCEUIRQhFCEUIRQhFCF4TQhYHtv8AiEuGY2cOBcvDRmP0ofPq3l80xz6ViHHL9TsuV3la9ca7dJe45lmOs9PYchURJK0WMa0UEziMECIAA9BFInFoKinhgG1Fo7MJhrTqdD80JO8Ei7iCNx/qJ1/r7UtJHO6Fbf8ACvtbbwS31vFsjQyqBJL7H08Ma+VPa6lUniL65QuncD7b2cSQBaxFvMYVrlohSTt4xK6+ZqQG1UfGW9VpwaVMXtCEUIRQhFCEUIRQhFCEUIRQhFCEUISLWw9B9qEJdCEUIRQhFCEUIRQhFCEUIRQhFCEUIRQhZX8Ru0BwmEJQxduHu7fUEiSR5gTSOOilhZzvAXEcPhzMk6zrz9ZPM1AtYCgpwEUicoVy+WaFjzP9BSptnonAvmT60hSgJu5ZVtwD7UIIBVfjuHaeAgag604FRuZeyThcEdQ2v2NIUrB0KlWS9pg9p2tuNipIOm23LypASnGNpFUu6dhO1yY61H03kA7xTz/mHVTVgG1kyxGM0VqhSqJe0IRQhFCEUIRQhFCEUIRQhFCEUISLWw9B9qEJdCEUIRQhFCEUIRQhFCEUIRQhFCEUIQaELmP4y4RmGGfOAikqFjUs0EnyhQdaY/ZWsX36XLlxaqRp6Afc+Z6mole5gpt+xie6F0Ye6bZ2YKW99NY84iikhlA0Kp7OMyiCIaTObSOum9LSVrvBK/8AE9J5etJSdz9U1hr7s87CilHzElWOUuxEkADl7/0o6KTc0vbRKtlOvQ/5UhSg0aKcuJSJyc7J8ebCYpLy/TOW4OqEjN78x6CntPKVXmYJG0F9IWbgZQwMggEHyO1TrKS6EIoQihCKEIoQihCKEIoQihCKEJFrYeg+1CEuhCKEIoQihCKEIoQihCKEIoQihCKEIoQuf/jBZJsWGGy3YP8AiQgfrTH7K1iGnkeIXL+y/AlxOJ7q4SoyHKRyYLIMc/T1qMK0/ddmt4a8AFV7aKoCjwFyYEa+IAeQHzS6KvqFkeN9ijevvcdRlujK5t6lW/LdUHloAySes9FSh5Cb/wDAUXC3rDWrYcIUXEJacAkbFpSF82BI9KQoa8XquYqjLcKsIYEjrHU6b76GkOitNN6q0spDT5R/T7mmqWqK9xq6SNxqPahI4aJ0CQKE4KovpB9Z/Rv9aVMG6+iOwlxm4fhGbc2U+2lTjZZEnvn1V/SpiKEIoQihCKEIoQihCKEIoQihCRa2HoPtQhLoQihCKEIoQihCKEIoQihCKEIoQihC8NCFg+3PabCtbv4S/wB6lyJTwEyRqjKdiJ58qa4jqp4o32HNXLMHxFsPcS8AMyEMQOY2y+4ke9QLRdqNV1jD2b94G5ZAZCsqzNBJytECOWeOmnmYma1Zzn0rHD3illW6MMwP5FzQw/wjf0NJWqdelpjD8VzfVB2XTrlBPvLBQPI0EIDlzH8TuEizjFur9N5ZiIAZYDfIg/NMKuQnVUVh6YrKlqJFKkS2GlCFUYm3LBR6Ae9HVMOmq+leC4TusPZt/wAFtV+FirAWMTZU2lSIoQihCKEIoQihCKEIoQihCKEJFrYeg+1CEuhCKEIoQihCKEIoQihCi2uIW2uG2LiG4urIGBYDlKzIosbJeVwFkaeKk0JF7QhFCF4aEKm7R8BGKQLmVCPzG2twx5ZtvahK00bXL+OdiBbxdnDW3ZgyC47EABRnIYwPIaTOtROFFXopedpWg7UdpLuBw2FtWAE/eC1ccobhtprlYIInNoJ2nTepBsqb2kFXfBjduWrXfwr3nJfKCvhiYg6qWA1E6ZjTdyn6hij3eM8PZ2t4coL1g6FUIXMN7ecCCxEiJmnFRtOqR254B+14cqv9onitnz6e40qIq8x1G1xcBrbFWUhgYII1B86YrYdY0UzB4g6ZufPoeYP9aEA+Kl3dqEquPw57NnF4nvmH7mw4n+Zx4lX7E+XrUjG3qqeTNQLQu5CpVnr2hCicUxy2bbXG2HLqToAPMnShOYwvcGjqqjhXaBrlwI4WG+krOh3ymTqY56bbUtKzPiOibzLQikVRe0IRQhFCEUIRQhFCEi1sPQfahCXQhFCEUIRQheGhChDitnvTZF1O9AnJmGaPSksXSf2b+XnI08V7xfEm3YvXBult2HqFJH2oJoWkjbzODfEhcHwGLuW3W8rEXAc2beTuZ6g8xWMyQh3MvRJ8SKSHsCO7VDy811le3eGyoc4zFQzjMALfXO5MLry3Na7ZGlefyY8jHFpGxr1Wb7T/AIhuWyYMgJzukSW/ug7DzIqrNlUaYt/h3AhI3nyLAOwG/wAf4Wv7EcXfE4RLlw+OWVjESVaJjzqzC8vYHFY3EcZuPkuibsKr4haGpFTULi3E7WHtm5ecIg5nr09T0oSgE6Bc74P2gGLx+IcaDu0VAdwisTr5nNPvULja0YWBgorR3LBzhyneAARsShkyQCY1ka76UBMeBasmTMomVOjA81P6/wCc0oNKJwsLL8M7E2sPibmI7xznfve6GlsXObwSSTz30pS5IyLVaPvppis8lKg7TcBs3/3j2wcqsWYMUJAGmo6a76UJLLTYXLsfge6v3bMkhWyhtjrqsjr6c6CFM11jVKGHuXYREZ2KtKoJOg5Aa0gFpznhoBOy2X4S4fHW7rK1u7bw5OZs9vKC0RpnhpgDYHapWBUMktJ0K64Keqq9oQs92pvj90ghiGzld9ApgnoJNKFawxcl+RVEMwa2RoGupH/9B/rSrRyKMTh1AWlXtFZzsucBV0LsQq5v4QSfERzjaoTKwXZ2WN2bugVnhsSrgFGVx1Ugj5FPBB1CQgjdPUqRFCEUIRQhFCEi3sPQfahCUTQhNPiEAJLKAN5I0pCQNSloqsvdobQ+kM/mBA+Wis2bi+JEaL79NfqNFOzFldqAm7faixMXG7s/zx9wdPen4/EsabRrvnomvx5GbhS+McUW1h7t4FWyIWGoIJjw+xMVec6gmxRGSRsfiaXBEa4H70Me9zZs/PNvNZnMebnC9GOPEYuwI7tVX5813Ph+KGMwYbbvrRBHQlcrfrNabTzNXncsZglLTu0/ZcF4irBAoIkPHlKnT2zD4rKY3lJvouz4hOXQte3rR+miZw2FLvEkoIJHKRtPnvS81NpUsHHEs3O/YKdisSi6SJ6DX7VFyFbL8uJh77l078Ou0mD/AGa3YW6A4ktnhAWYyQMx1OvKtWHlawC1w+c9007pK3K3madqmVJcy7XcYx+FuPbY23sOZtu9oNofyzIGZTyImIqNxIVuGKOTcm1jOHcWNjEpfY6FoucpViA2nkNYHSo7tXSwNbQXX+9JQNbhtiB1G5g+nPanBVnHqomL7SYe1o7EPp+7ysGM7aRz6zFKmhrnCwFYTmUGIkAx0kTFIUrCoV51tqXdgqqJYkwABuTTVOXaKixfFzcwZxaANaDFVQvGYh8oZhG065Z25UtaWoQ/mfyUud3mL3Cz+Jnmf5mLTt/vlUb3hrS47BWwK0CusBwdldXLXkcHQ2yqRIjWZbY+VY0vFn2ez5fjdqY4weKcCtHhL9+3tfukcszSffkfiqf+qZANh38fnxT/ANDCeiev4/EXJD3njlkOTTzy86fJxfIdsQPgmM4fC3fVRr11kVmz3NBP1tyHrvUUebkyPaznOp/OildiwAE8ql4S42Uuzy50YkyT/p0HSu1a3lFJjYWs7gHmod7EHMWe6tq2mmY6+KCJHlqI5yPKkfXKQSoHjna4Hb7rNYjtDYWQgukyZyQoJncFvFB6Vy78J/PXMCBsSL+ieHitB8tEvh3b82GJt2QCR9TkmfVUYKT56H1rTxXGJtEN/wDWx9D+ypzQF5uz8Vd8P/Ft5/f4dSv8Vto/Rp/U1aGQFEcM1oVqeBdvcPfui0WCs/8AZmYzfykHUP5ag8jyqVsjTsq7oXt3Wut3AwBBBB2I1BqRRJU0IXtCEybgVMzGAFknoANaQmhaFl+K8UN3+zJ7vlHhz6cz05RXL8Y4o9snYxOqtyN/QLQxscFvO4Kss4ATmYKSNgBoP6nz+1c7JlOqmk672dT6+XkroYBqpot1ULrT+YpDWB0HxSiQpLVRjeFvcVkM5W0OUqkj0yE/JrTx87sPcPw1P7hMDTzBzdCNVl8fwp7Jhgch+ljB9jHOK6HDzWZDavXw/hb+JmmQ8r/e+6q8ZxfE20W1avulqTKqY313GtXxK4DltVuJ4DHf9QBr1VWmGB3Gv++tQlx8VmcqUuGj6SV6xpNHaFOaXN900vXswNNKQO11SEWo9kM0q4jz0/7U91DUJjSToV0P8J+O3heOGa4HtnVVbcRuVJPLmvuIq7jvsUVnZcVd4BTO12Cx+Fa69p3u4VpcggXMgOpBVgTA6gHSKmdaZGYnDvbrm2IY3CWjU84A+AP6VESr7GADQLX9g+2QsgYbEtCA/u7h2Wfyseg5HkNDSqN7PBbriHB7V+9ZvwGZIg5iAYaVkAeIAkkDqd6FGHva0tadDurY4hc2SfFEx5DmaVMAWF/EzGKqpanVvE2ugVTpp1J5+RpFOwAuFrB2ruVcuYkDWJ0J6xtNNUwAGqvezgGtwiT4UX+8wlo9iNek1i8WkJIiG1WVaxwPePoFp7b1gK4QnwRQmJUUiRJuAERSg0bSKpxq27SljOUT+YxtoN4E7Vox5uVIeQPKRwYwcxWA4jjmvXDB/dgnKo0UTv6mtxvM2MMcSa8VQvmNppLImANeZ6fpSEmrKXS6CkrhY5k0wuTqSf2WKOZFJo2cpBUwQQVI0g+VPa83aaWAiluuyX4hPbV7LhM7XMyNcYJbRSJusxJmM0sAOsVeZNazpYKOi6vwrilq8v7u4lwgaldvYHlVhVNlYUIWI4vx242a0qq1olRIBmJAYHxeR5CsDP4o0B0TDuCL1BB+I1V2DGJ7x/ZVdi8UC2hq4UanbmJPM/TJ9a5h7e0JldsStM02mhWmFtZRuSTuSd6oyP5jtSbVLzEXsomCfIDfpRHHzmk66CatYhtS+VR/en55VIYhs2yfRGqfsXgwJExyJ0nzHlUcjCw/miYDajcSwq3EKNsekA9QRPMVLjTOieJG7hStcWkEbrmvaDhr2bgViCp8St1AOunX+tdbiZTZ2FwFHavNaM3EeeIxkd4/L/KhqanWYmr+IC05rSSkcaXouyoOgkc6StaReijXb0MJ/wBjrTw2xok5qNFWfZ8XFxlh7QOl23tyLPBHus1LFehHSlDPXKQeq+jMoNaSx1i+2fZhmTNg8NhC5nNntjP5FCTln1FNIUsb9e8TS53hfw9xzkh7K2VGpZ3Q6c9EZif0qPkKunKjAoKf2B4HiluKbrXLdg5gttiyF9PqySCq7amNTFFdUx0jXEAfFdJw9hUByiOvr5mmpVyj8RsQf28g7Klv48Rn5J+KFNGFmskkZASoBYxyHU9BqNaUJ7nAEean8L4oLRVCY8ZYT528o9pA+azM7GMpLx4AfI/wpYpOQ1+bUug8G4bbNrvbjMC5hTnIMDSR1JMnaNtKXEw43wAyNFnX0TJp3doeU6BLx2HNtVa23e5jCrEsTz1URpruBtUE/B2VcZIPhv8AwlZmkHvapoi8gJuWnA/lUvHqFJP6VQdwqfo36hWBlx9SmDj9JyXNwBKkSToOWnvFQHBmaCXDQbn83+Fp/wCojOgNlUnbbFEYYIQJuEAgdAZP+Qqxw2MGYuGwTMh3d5T1WKsHxf79hWy4WLKrh2qsBdAn7+dR1onJP7WKUMKC4BL/AGik5UWmMVhS+oMeYpzX8qRzeZFvC8jr0PP5o5uoScorVaXsh2ovYO+guXbjWCQGU+MAHSQNwR5VZhm1oqrkQWLC7phcQtxVdCGVgCCNiDsavLNXP2lndgNTpnIEmCYgfwj9fvwXEMh0sx7Q3ROnQDw9Vu4zGsYAPmmeEcNUObviLGQJJMAHptJM7RVTKyHcoj6Dw80BovmVpic2U5dxqB18vfb4qpEA4978/wAJHX0UG3xCeU66cswIBETudRImrn6Nwbz9NR6EePhfRIJOhSO+w6wTlB5AiDPkCJprY8h55W2fTX7JxLOqn27dx9lyDq4j4WZ+YrVxuAyPozGh4Df+AmOmHRNcW4UncuSCWUZg5MmRrv05aV0BxYYoHNY0AUfVQmzqsT25aTat6ZlUlo5ToB6aGsPhLTT39CQrh3+CzXAuDXsRnFkgsgBCEgEiYaJMGNNPOt4M5/VVy8t9FPwvZnFPcAuYa/H8qhf1c5fvTmR9CkfLexXT+E9mcPZQAWgWjUvDnbrH2FShobsoi691l+0PYdTcv3EAS0LWcD+dZZgANgQB80BoSEn5K6/CLgcWGxNxBmdwbcjYKCA3lJY+1OxmU1Q5clvoLXr2jsi61p2Nt1bL4xAJ3ENtqCNyNxUhmYHchOqpczRop+Nxtu0he46ooE5mIAqQmtSngEmgsRxD8VMMki1bu3DyMZAf+LWParDMd7xYWhDwqeQA6D1Kr+xmKvYpcVxB4JZu7KTAW2iB/CTyGcz11qPIjogDwTZmtx3iPy19SoHEu2VxHy4ZRkABPfBmOomAM4ygCP8AYrLnyOyPLS2eHcMGTH2pNBUF/jFnE4wtjlZbZULNo624ghtQcwMmdNgNNK0MdjZ4eZu/VQZXDpIbEerh9lK4xgbGAvYe9gMR35y5sjQwKGVMsBGVtRlifioJpGQnXdVsPDnzOZlbdfBafg3Z/hfEgziy9q4sZ7auVAnmADGU69KWKRkmrVBl4+Thu5JPgd/qrXh9xLFuzaggBYUkzoM3PmdB/wAQp1VoEwP0Fq2sWxEgRm8XyNfegpwKTiUePAVn+YEz7giP1oRaz3aXEMe4QSpaWg/lMCfcAkVl8VfUIB2v8Cs4ot6xXbhdbHQZ/mBH9azuGGw/4K3ke8FU43gjWbWHvwSl5cxPRiSB7Zch+a2XRnlBVNrxZtVqt4svn9zp96jDbpP5qtWfEeDFAxWfDfNr/lLa+v8AWp3NFGvEBQNebF+BTnaLgi4Zrds3C10qHcCAqg/SvWdCaY9gYKG6exznHyUfD3JkdNKrkUpgbUjLTU5QcXr68j509ppI4Wuw/hPxrvsMbTf2lpvF5htQw9dffXnWnC/masjIj5HJ3JqfU/evNck/7r/U/dbAPdHwS0QDyqsXE7pLUTHNBQj+KPUEH/Sp4RYcPL7JarVI4Vg2NsKYh/ETEwB4UUToTGskHn1rvcKBscAadb1PxCpu1KtsFw1E5AnqQJj2FWmRMb7rQPSk20u9hkkm4QZ2zHQDy/rvUlJhVL2tx4w2GP5mZgqhvWSD5AAioMgAxkeII+alYCTS5fisQzszuZY6k9dPtWdHG1jQxo0VwClffhlhmOMZwPB3ZM/3iAP1U1fiBAtVZXAmgunpbOaS530WABHLlPvNTqFKxQXL4/pkTv1gT5SedIhVeMvWWw1yCBaYFGOoADQra+UzS9dUE900tJfx2HwyIrOltYhBPIDkNzpUj5GRjvGgqbWPedBaxPaO/bfEsyMrI9pGkbSGZWnzACT6isPiZDnNew6VuFTymFrhYVPhxncqWzhY7tScwVSNcvL6prLzJ5SxocTQXQcG5eyJduqbtLh7IdNnJkMqtGojcjYdY1rQ4fk5cMLmA8oPjqR6eq1cdxmlMcJ9fT9vuoqccNhDbsg2laCy5jkJBBGm89Rz86s4807CS53ME+fg7JH088tdRrY8NVL7OYb9tvXNVLk5yGBSBoNo1k66aCag4hktiHaSDfwQcr9BGIY7I6WKKhdoOFW7JLMCSSVI5gqYgRy03qaHIk5WmFxAIv8AyrmLLHOwySCyfX5KJwLhzuxUIxzHwhSCSY23A0AmSYoy5xJUj3bDUqQ5H6NjjI3fbqr5XxGAd2tju2ZMrZwGIk6EQcp23k0zFyWAc8ZsFVnCLixDXGqT3DO3Vq2oTG2RdZmS2rKIhD4TA5MNyQQT7VrY83aBYPGOH/pJGhpsEaeS6Nh7mW0pIJ0AUczJyoPU6fNTdVSBpuqjWcHetXF7wg22BAgkwwEqD7DcedKRSYx9lV/avCn91eG6NkPTK5EmPUD5rN4lEH458tflavYz+WQH4LOdo+Gd/ZMfWniT1jUe4kVzuHN2UgvY7rRnbYsdFfdn7Xe4DDKURkNpQQ86kaR6yDrXXN2CyHbqm45+HCuwuYdu7aPoYkiY5MJI95/ypCwXaOc1SssFwPOCMSuVryAXQPpa4miXEYGVfKJMjXXpT6CYCVge2qEY66rEsVCiTuR3aAH4qrPurUI0VRgZDtOxOn3+5qF9UKUjbBKs6hUih4ka08IK2v4PIWxN8hipFqDHPxgj3A+5q7i9Vn5vQrWYVpa5PJyPavP84ASu9T91bYTQ/OidutVQN1UrRagNh2vOFUwqnxt7GFXz11PKuh4Rw0zNMknu9PP8pRzP6BXN9SlvwDUQFUc+QA6HoTXYAaqm80LTeEwl+0wa+QwbTwkkBidJmN4gEdaeQq7JLOqH4VbvnM9422YsLagryOUmGBkmBI2pQExzzzLFfiLIXDclXvEPMZwQPkwY96p5INLQxXA6rH8N4bexV3ubQA6sdgNi3p5c6hjjBU0jy1dk4LwtMPaW3bGigAmNWI5nzq0q/mo125YuYju2xK27wjJa0JOUmC3OCTESJAFTNboqkjyHKP2w4s9jBm+tjvshGe3OmhiTvKqdYHQUjQAdU55JZom+FY61j8NmS3lt3bbBkIIWQ2VSByDRMdAOtJJQRACRSb4xg1V7LoIttbW2gJJyspOZJJ8+useVYXG4nu5Xt937LQ4bI1vM072oL4C3ccS4IH5cphnn+KIMDlOunSsyPtmwmNpG9+YTjPBJOLokKhuYm3bu3LpVv3bZFCSqzpuQQCSTHMACpY2yEMZY11N7/JXIohLJTRqdAqnG8Te6LSFEATTwkzBG8bb61bjgaxznAnXxWjw7g54fK6UPLg7QitlJvcFbIt5gwT8rFfCSdtfsTpStlbZjDhzdR1Up4jjvnDT029fFVVriPd3Ve2+V1P1KdhHi11Gu3Opex5mFrxYPQqzmNgyWiMkb/JF2/wB+7OxzQSFkzHMn+8SSZ9Ke8ljQ0Ch5JuDhQt5nb0dPL+1L4Nxk4W7mUFipnLBOhEESKhmxxkRFjtj+yiz8Zs7TG06jakvj/aG5jnzz3QAyhAASNZ8RI3PxTMTFZhsLN7N3/Cj4XgFjC8PId1FbH4rY9gMJZWyt11BLrBd9RnV2DDXRQdI9628cNDLaN1gcSfK7IcJTZGi2eMtlk8BAYEMp5SNqsArPc2xSx/YjhOOs3LzYy6CjOHRA5fxAFc2slQZkiaHOCZFCQbK0/FiDZuztkafZTUTwC0g7K0BRWOvcQZVOW21yBBgQMxGgzGF38+YrlYsCSQc1ULWlLkNGnkri1h0s4ayl6+mGFu2M7uwC5nkQASBM5q62JoDQPBYcz+Uq4N9jYU22DPMDKQc5EqYO0HUz5UtdEc/dtO8Pa4QVvLldTIBg6HUEEEiJkabRQ4EJY38ywv4m9nLjuMTYUscuW4o3hdVaPTT4qGRnNqFOx/KufYfEid6plpVoOCskvCoiFIk3xIpQhbf8GbWX9pvkGGK2x/hEt9xVyN4jFnqsnNk71K+F4KxMRmch55HYfYfNcPmQntntd0uvPW/3V+NwcwOCZxuLCXEnQMCNYgtIj35e4qGKLmjNbqXmoq24SsWrfmoYnqSJJ/WvQImNYwNbsAqx1TnFhd7pu4Ki8oJt5vpzQcs+WtTNKhkYXClQdiMbxC5Ya1j7d3vA6k3LndwfEWIXJyEKB61ISFWYw3qonaHsi1zG2cVbxT2n+gLlVwqwS2QHYyd6aHqV0Nm1ecW4et601hxKsNzuG3zT/FOtRE2dVcbGOSgqP8MuHm0uJW5Heh1Bj+DIChHlJb4prWcoIUbpOYrY3LkUE0ntFrOcR7I2cRireKzXLd1SpbIfDcyHMmYTyMfA3p7ZCFDLjgm1oe9VPAVciNDlL5uv0g6zMgx5Uqbtoqm/j0w/hKMC5LJbUCQugJOoABP3qtkTshHM80p4Iy80FlMXj7t65kAKNmLxcGYIoiCBOUkmNes1i5OUZHF5NsFUB1Pmr0cLPdA7x3Ttu9dQW7TurJmHjyhWGU54hfDrH1aRVFhY55mANjp0/lUjwVjZxK13zUDCWUv2Xs5wGUsSwOg8RYNPMRr81JI+SOYSgaH8IWvDJ2TdDq3VUHEcFdsFZykEmGAcAxz8SCfYn1rTY+N9kHb0/laWFxhua4xRgXWuugHip9/tE4w62Tcc29BlYLoB9IzRmy5gPPzpgxIDKZmt73qftsof9IZDM17jpf1VArqHaYBJnpIjlVghxaCCtiExtkc2gDfpYV12Yayb4W6+RT9TiNGjwgkggA9T5VXye2bCXRi3Dp5ddNys3iszmN/6f/2ropva6zbtNCstxYBDqBIkwQ2XTzBFNxJXZEdubRvbxUHCsuWnGQEjyUa72VvLbW6xVe9HhghiIBYTEqZHOdIpYcuOV7oxqW/VOHFWy5BbHoCKtSuAdp79g2bfhe0rZSoUBoMg67E6zqK0YsrUNIpR8R4NTDMxxJ3N1r4rfL2hD4lcMiPmEm5nXLlWNI6mY/Wr5IulznZPDBJ0ur/pTrszTCCpm1WqZxuBF62bbFgp3ymNuU9KKsUUx1KDily3ETNoAWFsQAAIC6RJOpMz/WldoEsTQXaqu7U9nlxaWmZyptXFYDKGDGcqghtPzb+tK1yjyYgSrLiOGv28EUwQVbyW2W2ARozDcTAn1ga05rtVXki7tBN9jMJirdkHGXLjvlELcKsyk6v4k0KyNBJjWhzkQxFaDvZplqxy0uXfiVwK3ZuLfQBVuTmGwDjUkdJG/p51DO3SwnxOGxWZTDuEFwo4U/mKkD5iKrFjh0U4e09UM5MKozMxhQNyZgAedNawkpXOAFldo7LcK/ZcNbsn6lEuernVvadPanSmnUudkfzvLlG4hYBLMsSdGVtmG3sfPpvWLlRtkcehBNH4puLnCBxadQq/DoMkkBmLFWNwZ8okwD+g85nWtvBhZHCKA13rxW2yVkjeZptXuAwwQQDC8l5DrB3jyq6iqT7KZoThVJjiHFreHKd8wRXkBjP1CIGg5gmnBRcpJ0CdsQXZssCAAxEEnWd9YjLGg50FNam+IXgilok7KOrchTHkNHMeic+UMaSUrhDL3YgQwADTEyOsUgeHCwdFHG5rhzBO30mmuVlrqUbFYbNbdZgkGCDGo1GvIUN0SSG1WcE43fvgpdtjDuAMxY+IzoSq8hIOp0naYp6SeNjHVG/mUTtS6JcR8xZsoRkEs2UMSrQOQkyfTpWVxSJsjR3gCPFWsJ5aTpYUayodg1sBmCcyQAGOmwJmVPpXP0GMqW9T08lDxHiLcZw0u1T8StlnR7hC2wxBQaidVktzEjTberLA1rS1gNnr+1K9BIZ2tkOyXxPEJbtOTpKkDLuZHL/cRUeM17pBXj8FYyjGIyHddPmme01u5ctB2ZSbfi0WNI8Uyx/Sp8OSJkvK0HvfgVPh2H/pjzLEbvcHqFnLViSASGMEwAYHLXMBO+0RXY8Cwo55nGQaN6HrfxV/Jz35NMIAG+muvySLhILIqAAMGJgAgx9I01EQfetp/A8Z+Tztb3QNQCav4lZ8g7Q1uB4nX0BTVlwoJ+kyZHv/AErjsuNzZywCtdAum4aYWYgPqSkJfIXxAxqQd9OXvTHNLjpupoZOxYXOGm9jw81YYTijjDG3LRDZdT4ATIA5Ck5WskutTQOm6pR4EZBnGl2QpPAjaGIts9wXApD5R4SWHiABaFbrAIqx+mkjHaSRuDfGrXPZHHMt0RY9tDYkdR+y6lg8dauEXVuETplaF+Qwn4MHzq8HAi27LNa5jtQVLfEINSy+5FKpbpQMbx21bIUEu7fSqjf/ABHwjXzpj3tZum8wN10TL8JxQbvrrqVWf3awcqncyEWSNDrOxpluLt9FFHlNtW9mwpWCAQf1qQKw9wOqjXMdasI2d8kTAuNqegBJkg8on/Kl2UYtxoJdy6WCmCJAMdNNqQqaLUJOHJmkUj9k3xTgdnEMj3VLm3qiliFmZ1UaHYdaUi1WKj8QxaLZvd8ytaFs5vCAJOgQRuTpA6x1pSmbKj/DTsYbeXFYlSH17q226g6Z2H8RGw5Dz2rjRQ5ORzd1q3N/Rj561Um95ZxKoLh8RnXU/esSV3+471P3Wc494pm8AoLgspA/IJJ8oggn2qfHypI9GlWIMiSL3DSjcJ4zcBFtla47TOynSB5LHQCNq1Ic0k/7g08Qt79TGG3zK8PFLakB2yEzAcZZjeOR9jV0TMIu9FJHMyT3SvMResOFLm0wU5lLEGDyI/rUnmn2BskNxhD/AGcuTMHULoYPijWD0mopJmxgOPVQS5McQ1T2Etq0sWDNEREZR0APXr9qpvyO10Gyy5cgzfwqDifZfFNfF6xjGTSNRsvIAAQf8VLE/s20FJj5HZCiL+NLzE8XxeFQHELauS0DKcpyn6SY0mdwo0qY5AuqWhhSdvMIrrz31S8L2xtOG7wLaPRszAjyyoZ9KkZNG4Xa0Z8DIjdy8t+YWa4lxsXLqsbaC2sqIXUoTvHUHWN96p5Mna2GdNjdJMvg7/0vaXTxrX7JxLyWy0kKGOYNyIjTXy6VizsklIOpRwrMh7DlcQCLu/7Xtm6ty6CUMKv1S6ZgToIUiVBB3nfSgc0MdGtTtQNf2VZc3HzH6UeXql3MO73O7Q28rqxCOPCCoGg6KelMMreXneDYI1G/+QjJf+lYA0WD0Kr7mHyqLRVLYyyXttma7Mgw/JQZGQeXv0/A8PFy+0nyJDpoGnu8o8T/ACfNcPxbiWRG9oiGt34jfYJfHbV+3YtG8oVGIBYNzjwhhAyz6kTpUHszJg/6k4c11fLex8x+y6/G4l2zGteKNa+qr8A6LmfTOFOSPjbmdyB1FehZwIj5o9+mwU81UCExiFQ3v3JZ0cgsx/i2kTvoNorO4K/MEBdkN3Njx+ITtG6sGiWcFNtr8IVXUj8wjePPy51R/wBajGd2ckQsnekpa0DnBu9x+FV37I2pJEmYEGBI5Cd/OtP/AESBzu02P0Ti6Z7QC8+Xh8fH0SbOHZlGhJDQ45HWDy0HOof9Hxw4TEag6jxTzlziLl5tOug+nkpmPTuxDjfYDXXyia15nsdE5o67BV5XN7MgarSY3EvxEgpdk2lWLBGQAx4yJAJ3AzExvtXm+XNPiSATsLWk6H8+y5fKxJHR6WDuErE4PG3wFugIg3JCKNOZy6sf09Kim4tDy6G/IWFTMWbP3ZSGt61X59QpD9thbC2rqJikEAPlKnTaTGUkQNRvWlw9pym8r+6/oDsfjqb8k+TLax9NII8jqPhsVfYf8SsIf7QXbfqucf8ALJ/SrsnC8hmtA+h/lDMuJ2l/NLs9qMHGaziEynXu3lI11y5gI9Dp6VEMecbsKuRZjRo5wTr8YweJU22uWm/lYg68o1g+1BieBq0/JXY8mMm2O18irJMuUDOGgbyP8qjU7TS8FxF/MPmaEOlHUpGNxN0W3azZa4ygkBjkzRyE6z7RTTIAq5yGXSi9n+GNcVL2LQm6CWRC0ogJlSqfxRzcZgZiKifJeiqyykmgdFpZqO1Am71oNvTXAO3SEWsxcPiPqfvXNSn/AHHep+5WW73igGkBQExjOKph9Wgs0BR115nkvntVyEEgnoFfwsWTIfysGnU9AqDD37n7chutmzKYPIToojls3rUeWe1xTW4I0/dda3HigjEbR42fFW+OxSWrltMx7s+Jl0hdfAZiQuadJ5dKihysybFdHeg0HiR1ChGOSbHRV1niWS/eBcC0jBhzyFx4iB/CTuo9RHPRxJAcdkU99QD4eCiycJsrDy7hM4Tj98X8pa3q2UEKSBvEa6qw660+eNsANCyPqmjgcRijla467+qvLl+831XWjosIPka/rWY7iEp92grMfC8du4tV3EcEjKFjV2UTud5mTrMA70yLJk5+ZzroK0I2xUYwB6KqudmLmchGGQ6hmOoH90DXarbc6Mttw1HRXm58gZR1d4n+F4vChaJZ7gLJ9EK2rxoOhb+UdaV2QXjla3ffXp+3qqmXniRvf05dfj+dFK/ZyAzMzIPqNtCIB3OsTPoQKZYHd38zv/hcdkTCaXmY0BSj2VxTAXBeVGjRHGfQ6kMwj36cqov4pjXychI8Rp9Fo4Zlxu8077hOYK9Zw63c9xXxZUrkYrCmPCgjwiTrrqZokx8nIDXMjIiBvmAJFeJP5STIzw+SpHC/BXthLH7OkZcqoAI3BjYcw09KzH9t2xve9fD/AAo3xMfuFA4m123YC3+6a0wh3ZSSsjQG3szE6COcaVaxY2TT1AHc991o6+h6IdUTLdoFzvF4a0t0ZFA8KleRg8/WZHtGkV617Ma47u2NyB5Bs7VQpavDnMfHzg3aiYW6wOUDNGzTAOum/P0rablNa7sbs+qtte5ulWPHorFMYWXxKmadwo5GPehmHGXdo4C/GkscYI5iq7O8MdCAxUGOdPEjtRd6pA51Gq3pSuG2DoHKsM0lfpzDmJ/XXpVHPx55Mcsa6j0KQNe3U6+Sd4iEViyrkQgCJBjq2k+W1V+DY+RixE5Dr+qUEA89UEYBnFxHtSGRpLASACIM6EQRpBpeOTYkuKYpHA82wsLO4vlCPGc6PU9K1VxxTjGIuoyB9xEKok+XOuIbgY0Tg7qPE/gXGDiWZL3S2vQFSOFcBtXLPeYh+7BkBdARrGs8/LlVafiMok5IBZHXz/hXMXhcbGc8519aWa4zg0tXCqOLiHVSCDpzBjmK7ngvEH5kFTNp43/keqp5cDY3c0Ztp81BAFbF6WqoteoDofOR7HT7U33mpSQDyq7t8bCpkzMFMkoFHPfxZZg+tQOxoHu53N1SMyc2OPsmO7vw+6XwLtZdw1wlVBtsdbZAHlIO4b5FVsrhkeR3ho7orWPlPjaGuPN43uuqcC47axSZ7Taj6lOjKfMf57Vy2RjyQP5Xj+1qse14tqn/ALQsxmE9Krc4tLzBOTTrTkTRaFlrh1PqfvXNS/8Acd6n7lZT/eKhcT4iLKTEsdFXqfPyqSCPndXRXMDCfmTCJnrr4KibDm6O9U53Ojqx59ByEdNjpVrtezPK7Tz8F3OHE3Fb2TBp18fVQ+H4o+MRmBbYtDLl0EHXYzHrUssQdVGvtqrHYB4JZspWLKNJa2xbKfEcrZm0ygwfp30IiomMewARkVf0VZ2PKDQCh4y9mKAIiANA/wAWnIDnHWpo28t2SVb7ExN7Shp4JdnCrZxFoA5iWMqIADEEDcgKCTsedN5n5MZG3hZUM8zmxFx2Bs10WwXAYg/+WF/vOP8A2z96rN4cTu4fDVZLuMRD3QSmsfw5rZtFnzHOdFED6TO8mfipJcaOKFxGp0+6Zi5z8icNqhqU+p00rMAvRajln1NxT++FzRiVEBwCdzmTc+oEdKvns92Eaij0+Gq57Mx8mQmm6JZvrclFDsY2CNPly2mnNicdRXzCzXRSROHMK9fqtFYx+Ibu0KIrtOZs05VHPKNM3KJgE1j5GBFAC9ztOg8/481fin7TZVGP7MzeKLdCrczOQVJbfxwZjnzrfwva2bH4d+n7MGhyh17A+VLIyOEtlye15j/hTbnD7li8lxWR1aLcMgUgnYllEmTAmK55s7JoiyiCNbBv4UVtgVupDI2LF+3dVVW2QBlOY94AHmSNIkaRSQz/AKGWKaF3e3s+F19U2WITMLHbHRcuW0mebwGYHxZtwZ103Gu3KvdIOwlxxJHR5tbFa6a/FbGPjwRwBrAKAVu5XuVtrb0EEOMsATMgTMxyjeuXh4RkNzu25u7d/wBKftiWctKke4XYi2WUFvESNusTrPppXVNeZNIyfP8AdICX6NPqrnEcLtBSCWEAG0RLaxroN2LZpnrXN5z86PKYYBbQdUxnI1pvfoVSOtwgp4Z2OU5pPMAR7V0bpyY+Z5DQNySlMhLLcQB4/wBKRiJVQHVkYwACCIPLXaNOtVTxfEfjkseDoRQ3UEmfj9iXc3TZaEcVgg2A5eACyrAjzU/UPKPcV543AkkB5gK6A7/0uWgyLcezJNb1qrrE9ohaQFrF8mNW7sICefMxVR3B5yegHravuyeRt8rvkqrAouNuszMbLflt/VoN2kmCx5x0qf8A3cBlBtj/AJft4hZzm4/EdOY6dB9/NJudnoxli1eHeI5IlZX8hJ22I0PnWjh8TLgXxnlPgqjOGnGlA3YfopnavsdhbGFu3V7wEABRnnxEgLy5TPtWvh8Syp5mxE2CRenTqp5IY2NLq2WKtjSusGywnHVDWqEvOk5RtRols1acweNu4dxdstlcfB6gjmKq5eM3IjLXDXp5Kxjz8hXR+AcetYlP4bg+tDuD1B5jzrgM/BmxJKfsdj4/2tVsjXCwtTgLuZAd+X60kbraFO02FImn2nWszdXViDpJ39a56X/uOvxP3Ky5PePxVVjrBvALAksMnkevpEz5TVjDDnShrev26q3w6eaLIa6Lf6V1tVnGuF4jDBngwAf3iag9My/1EedbEuG4aaFoXeszIJR3+678/NVHwF1Cqi5bzQPrTfz5g/BPpWe6N/NcbvgVM+B7NtfTRTWGHj6rn/qf0pv/AFHgPoork8T+fBV2LuWgGCWySQRmeREjeWOb4inMZKSC51DwU4hfINR8SVc8I7PwlrEXsrJo5RZOh1zEwJgwY8q1v0ha0uvVZGdnSGJ0cIobHz8VtrV8HY1TDwVywcCs/wAXx9u5eVUdSLYOcg7MxyqPXRv0qpn2GNHib+S3OExOaTI4Vpp8UYS5mUNtP/astzeU0tjm5haVdFJac1UPE+IGxdtsokkMCJgxII5f71rQwW8zXWdNFUzuGvzi0RkAtvf+loeHXTeW3iLIBMFWViRIJE6gGCCPTfrUmXhiePkJogrnGXjyOY/cGivMdh7rXBcdhaKD91Essn6w+0yIH21rNfhPx4+UDnB96t/KuqsNma4lZzjHEr14qHZe60ZDYLwzKf44BlTBAG8jfauh9m8DhgMjsl3eArlfQoEamvosni2VksDWQjfqrTBtfw2W6xUrdy96HJGR8uVXzAHdQoM8wPOubyhizyPjhuml3J4lt7fcjyWnjPf2YL9619Ux2oRelsvezZrgVTChYCqxGm++51rb9lMQZeQY3ucGsFhtkWb3I8v4VXiufJixhzPEX+6yWF4fffwpbdyDl8IkT67DrrtNekZfHMLC7uQ8NcBda/t4ro8LisGTCJGX+dFY4Ts+qKRdDJcUnvIbSfq9CADoelcM72gyDK6TGd3XGxp46bLHlzsiOV3Keu3roqWzjQM4RiFzHcmSOWpPSu84e8Ohb2vv9fVdDjktYBJ725vdXPDFypaYg6u7TGyQdT0EkfNcJxqRs2ZL2XugD5jdc3nvbJO4t2VpxJVNvxDMoZWIiZAcFv8AlmsWMuDtDR1+daKnEAXgJ7DG3ZZlWVBaQTInaFksGOpyhdANSa2+HZQkiAcRzdVr48McVtY2rV4vHbOWHdZ2IEsD8Lr6CrRyIm6FwCsl7CKJWUPBbr3AcOQi5syyreATK66AnYQD/nWNlcWgHM0ixtvv99t+iwRwgHJ7aM0L2pa7gJVh3jkG558uoA2H+fU0zHZHGKYP5PqnSSuc4h3iqj8Tb8Ye2v8AHc+yk10XAWc2VzeAP8fuqeW6oiufJXaLDdulGhImreGz3EE5SzBZ33MaiquZIYonSt3aLVzHpx5DsVI4hg3sObd1Yb9COoPMU3DzYspnPGfUdR6ps0Loz5JiyzBwbZIf8pGh/wC1SZEEc0ZjkbYPREchj1uguldme0M5bd0ZWjVl1U//AB99DXG53CpMR1tNtPzH54rTxMgTg8gOn5utJc4hbH5gT5GftWW5/LurLncu6zF65lJUSfqn3On9KxZqMrjtqfuVnzvDpHHayp3Z+1nPekaAZU9f/MP2A9D1rd4XjdmztHbu28h/e62uFY/K3tHdVX9ueKle6spBLNncH+FRoPUmD7edW8xw7Mt6lb2GztcgNG4Fqpsmw+utpjv+XX/pPrvWF/vN/wDIfNabuaM9R9f6T7YZI/t1j2/rSiZ3/D7poyHjqPkq7ErYXUsbp6cj8afJiluZw2A8+qna+R9DU+i3HZW8HwlvQADMsdAGMD4rooP+230WFMzkkc0+JTTOLOZWMBNVOs5Tt6kHSN9utZOXF2T+YbFYWTAWSU3rsue4vCutxlAeSTBWZOYkwSvOd99dab2sbxz6V5/39PFdphzY8uO1k9AtAGl7eX56J6xisUpNtWvZhJK5QT1O67f61C9sBHOeWvWlPy4QZz82nr+1WgYrE3QxD3nVfqK6R65QD7UvJCwgGgTt+FOc3CjcATqfNPYPs1fvJmAVA+k3C2aOZIIM77E8qil4jDC7lNk+W33UcudE0PjiboRVj0/ZbfDXQtsW1GRlMMBpy0I/lIGnuOVOE4fGHsO/3XBZEb4nFrjqeviqHtrxtrWHayrHPd8IM6hY8ev6T51qcIh/US94aDX18lc4RinJn5TsNT/HxVxwjiGHOEt5WTKtsArpMhdRG8zXE5WNksynNeDzX+6sTxgOPOFUJxK+v7nOuVlMF1zMBMEbwYBG4+a0v0cJPaa3fQ0FRGQWjQaK04BwzD3MKENtGAY5gVGjg89N4jXpVLLysiHJ52OIPQg1op2xskj7wVLjO1Ywd65Zt2xctrGUAhcpjxCQDImt7E9mZ+J4zcpz6cSfes2PFaWDwt8kfNHVXXVZTjHaG5iDczAKHYE5f4AIC+eutdNwz2cbhvZzHm5Qf/1f2WhBwYsyWyyUQBt53+FNdm7gGIAInOuULE5mkZQB1qX2ghLo2lm9+NKH2ihHIyQXd0fRdSwGDWxbe7ejNlluYVBrlHXz66eVc3EzZjdST8yuTWDv412ZykIjzFsiVUHQRB0Mbjbeut//AJqF8TeYkP6kbH/CyXcU5ZLDdBsrpO010hJRTH1gmc3WNNNddZ6VgD2GdT7kF/8Axq6/9v6taTvaWK29w+e30Sx2mcMSLS5Y0WYM9SQI9v1po9hpTELlHPeuhIry639E4+0sPOe4SK0Ol35+SgcS7SX2tOsLLAjMM0hTvGu4HOr8fsVBFKyTnJDdSCNyP28lCPaIyAt5aJ0Bv81UrslxUOvdN9YnK3WN/cdeYqrxrhn6Zwmi9wnbwPh6eCihl5xR3/Pw+ah/iJjCxsIQYVcxbl4iVH/TWp7NxnvSk6aD7FJlPsBvVZi2a6sLLcNUvNQm0vbX1qRqQwIA30M1Xym9pE5g3INetKaF3I4OOwXUMXgLWLtQ4zKRKnYgkaEHka84x5pcWTmaaI/KPitmg8UdVh7/AAJ8MzfnVoCtH6HoZrtOH8aiyGkv7rh08fRZmTiPcWtZsfut3w7AjD2gqrmdvqbkTzLH+EbAeUVmTzOmeXOXYYmKzGiDGj18yolxwGl2UgyFyrlgA6grqQ0+1Y/EGPdVbKnxBriQdKUa7Yz38ubKCTmboM0aeZJgVmYmIMid/NsDr8yszFxu3nN7BaZyLVslVEIhIUdFEwPjeumrxXT6NbpsFzjiuOm+RcXNKjMOYJ8WnoIHLaudke6YmS6N6eg6KfgUL5o5MnqTXy2+5T2GtI30Xh6ONfuD81EZHt99nyWwZnt3+qlHAt/Ha+P9aP1IPQ/NJ27vAfNV2Mt2x9d2T0Qa/wCdLzyH3W/NStmkfo0/JaDsRigqwoKpcdgFPJgJB9SJBHpWphyOBMTjelrmsl7mZz43daP0V/xNLLEd5GcfSR9Y1nw85J6eVX5I2yN5XCwnEN6qFwaxGqBwh0PeZc2YaADKdABMz19a43jH6ZrhHECHC78Pqnx3urJ3AKg7tMadBNY7Wkg10TyRadyUm+6KpJZaROCpcUuW4xMkAZ/M2yYuD1Uww9YrWw5w0gHYmj69D8diqeZAJWHxGqwPb6+GxZVdVRVUep8bH3kfFeh8Fh5IbrUlaXs7CGwOf4n6BROBcRSw1xiCWKjKo5mf09abxrBly5Y2RjobKXjWFLlTxsjHQ2eiViOOXWdWkKFMhQN+oJ3MjSnw+zkDYnNcSXEVfQfD1Sx+zkIjIcbcevh8FbcW4kvcK9ssr3Y1UlTp9Uwddo161g8N4W6TN7GZthm967dPj9ljcMwpX5nYv2ae98OnxWZY16CGhooCh4Bd41jWANaKA6BIpiVe2bxR0caFWVgfRgaq5cYfG4HqFTzYe1gcytwV0nt5xUd0qL+cd4R/KPp+W/6a53gONzzOlI0Z915XmSUwM/5Gvh1WVw1uABXatFAfFc5K6zalhacq5KReMR5kA++366e9Mc6qUjG8wPzXjJT0jTqo1j90VZd0IPrBg/K6VTzMQZGM+E9R9ei0IJ6lDjt1Wj7Rot17TIdDZBHMEZidRXBY3EZuHvLQLFkOB8v4XaYXCIOIwuDzRFcrhuLVC/Bv/wBa+qtl/TT71vR+0+G4d9jgfn+4VOT2Vz2n/bla4edj9j90kcIP/wCJvd//ALVMfaXArd3y/tQD2Z4oerB8v4Ui1gCoiFQdF3+YFZuX7T8zS3GZXmaWtg+x/eD8yTm/8Rt81uOzl2cPbH8Mr/wkqD8AVzzn8x5judVTzoRBkvjGwP31U65ZU789/P2pmip9dFDv4Noyo/h6OM2nMb6iNgduUVfjz3NFO1V6POe1tHVP4XDhJJOdzoWbcgbD0FV5cl0hsqvLO6Q2VVYi1+8VhpL5D6M3roYJE+Zo4e8x5L2f8ifuUmDIWTOb4lLv490EgyoQOyHZg5Iy+QUCBFac+QY5WNA0NrTnyHRysaNjdrn3HJe6zSQEAVQN4Golue9a3DMCD9O4ObYLnfD4rGblzYsl47i30P7bFeWQ+UEsG9V/1pZuAxcocxxFrYj9rshp5ZY2u+n8rz9o5ZV+KoHgx/8As+n9rZ/11lX2I+f9JrEhss5gNdgv+tXoeBxAW9xPlssyb2syLLImNb57/wALfdl8MP2O2OcZs3PNM5vWuZzB2WW4M2BoLFkyJJZO1ebca1VlgsS15ELH6sgIGmjpOh6grIPnW4NQt9rrGqlcLBKszGSWJ2jbw7ecSY6muI4u7tckmqqh/aljJpOZZv8A9y3p/iYz+igfNU+yqLQ7uP0pLduUuoey8061HxjEI7CJUTqJ2p0cILwCgmgq/B3u9uZojLbGm/1nX/pqWWDsmVd2ft/lAdZXPu2nCFs4kZDpcXvI6GYIHlXf+y+bJPj8r9eU1fj6rU4dLQLANAqUYfz/AErqrWr2nkvRY86eHJe08kCx5ny8pMmPemMjYxzngauqz6KJjGRvc8DV26DZ86eXqXtfJJNnzpnOjtfJIu2dN6je5MfLpsrohrluXaSbYG2wCwBvsP607Ex44YOVg31K8czHE5RHQGh807gmLN0gT6zVhkxcfl9VnzQBjbvqrEWvOpOZUezSb+HlSJ5T8bU1xsJ8Y5XBN5ZTNzyz+lHaHlvyUvYAP5b6pprOgM8qe11hL2dH4p3hJYuyEyqgZfKdSPSdfmuC9pYmNye6KsWfXVejeybj+mcT+V/lXOTzrmwzVdTzJKrQWpbTd+150oanNcrns1pbcdLh/VVP3qxXdC4vjrf+sd6BW1JSx6XlJSKRNFIp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9" name="AutoShape 15" descr="data:image/jpeg;base64,/9j/4AAQSkZJRgABAQAAAQABAAD/2wCEAAkGBxQTEhUUExQVFhUUFxwZGBYXFBkWFhkfFBYXFxcYHxcYHCggHBolHBwVITEhJSkrLi4uGB8zODMsNyotLiwBCgoKDg0OGxAQGzYlICQsLDAtLS00LCwsMjc0LCwsLSwsLywsLCwsLCwsLCwsLCwsLCwsLCwsLCwsLCwsLCwsLP/AABEIAJ4A8AMBIgACEQEDEQH/xAAcAAABBQEBAQAAAAAAAAAAAAAFAQMEBgcCAAj/xAA/EAACAQIEAwYDBgUDAgcAAAABAhEAAwQSITEFQVEGEyJhcYEykaEHFEJSsdEjYoLB8BVykjNTNENjorLh8f/EABsBAAIDAQEBAAAAAAAAAAAAAAQFAgMGAQAH/8QALBEAAQQBBAICAgEDBQAAAAAAAQACAxEEBRIhMRNBIlFhcQYygaEUQqKx0f/aAAwDAQACEQMRAD8A0d8cZ0gD01qG551JTDVzesxVAIBQJsqOjwR5Gjtq6GEigYWn8A5DwNjvV8T6NKPaJ3TULFod6mXjpSWzIqT27pKRNXB/dRMNio5UQt3A3kajNhByru1Zy1UYXg2FQ13pP16aRm1pCNJOlFeQNbblzbZ4XU0zi8UlpC9xgiLqWYwBQniXanC4dst27DcwAWI9Y2rNvtK7SLfvWhauZrVpcwy6eMzJIOxAge5qo5TaRcGE+VwHpabc7U4RTDYi2p6E6j1HL3oD2n+0KzZQjDkXrp2Ovdr5k7n0FZOmIMeFf2ru3hHbUmJ6fuaoOU4+k4Zo0Q7JK1lftIwmgPeHqwTTz0mYqx8J4zZxK5rFxXA3g6jyI3FYVhOFEEyZH1ojgg+HuC7YYq6+4I/Kw5r5TXWZRv5KM2jN23H2t7we9TxVM7HdrrWLOSO7vAa2yZnqVPMeW4+tXNTVznB3IStsbo7a4UUter1eqKkvV6vUk15eS16vUleXktJXqSa8uWlpJrxNJXVG0tR8d8Bp+abvLII616lElDLa0xi1p5X0qPdBbQUuAO5RJG2kPNOYNfH6V02Bfp0+tS8PYyjqetHwt3FDEUu721eVK89M425ABB1mpyC3E/SKZJsYAn7lwASTFNJjVPOPWol3xeLc9J2+VNBvQe1c85Q7mAFE3uiJoF2j7QrhrfePLEmFUbsenlRb4kB51kHbriZu4oqDK2ZVRyn8R+entQ8j9xso3Cx/NIG+uyoN/E3r7Fr112LbjMcuvLLMRQzG8OYnwmBHPX6Uaw9s5QTvFNJb7xjM5RoB16mhwStb42Bu1oTGF4cuUFjMfKp6ARpUC8vhdZOhMVC4cuIY5batcMT4RJgc4+Vd7XN4bwi926yazmHPqPSN/SpykMJquXMXdUsHR1K/ECpWJ2MHUcqtfDexXEFtEsLa5VkIWlj5aCAa9tKiZ2N7KFXQ1t1uW3h1aV2BBHQ9fI1uvZTjH3vC270QWEMOjKYYfMGvnxMbmYggdGjYgx+9bR9mNju8ACGZszsYPIzBA8tJ96uiNJbqQaWhyuleqDh77Fo5fpU2r2m0nBteNQMMWzn61PNN6DauEcrhTlJTYuivNciu7guEpykpk3q8btc8jftctO0hNMd6aXvTXPM1cTpNJNMlq8WqPnC4hgTlTjjLsK6s8zUPE4g1Get+1qqBptrs4o86cVpFDg1S0bKk1KM7Dwo3uTpFQLpznyFcXLxY7keU1Ow2ELD0qcjgTwisWJsh+XQXOCwsmnzghB20qGuKCvkzDN0/t6+VSGvk0MbTPwi/j0mw+XTlWH8Usxib6nfvLkf1FiP1rbWrLe3GCNrF54hbviB5SNGE/L51EjhHYzGtdwoxBK6bxXFhMqgdBT9o6UxirwGhOtRTHhQcdGU/OfOrf9mPArndtiQVXvJVSwJyifEQARrI3J5bVS3VrrrbtiXcwB5n+1bhZ4c1u1Ys2olAFg6KQgGYmB/k1ZELQGfIGgAIenZSzozHUNnYqSxdx8LszyTlGy7CZ10qYvcgggMCI8WYydW3M67fUU/hsM9gtnhmCEplmGCgSNdZ0Wh+BxOCvJcGHuBr1lO8zEMCZnK4DaNbJmI0q6ko8nSzvtbhrf3xu7AVLYCQNB4ADHzn5Gtd7FYI2cFZVtGK5mB5Fzmj61ieD4dfbMuR3ZD44UsQcx1MAmZnlrWs9k7GICm5iMRcuFhCoyG2FHMlSAS1VNdtJKJznAMa0FWxbwrzXwKhzSzXfMUp3J1r55VwXNczXqrLie1FepZpIrwqK8lr01zS15eSzSzXNery8uprwpShrmvLvSg3Hyr60NdpopjDlXzihlpJMVfdklDyfS9bSpVxf4Z9KYx2OtYdGuXWChdN9STsAOZNVriHb+wqZUV3YjULED32/tVb3hXw4z3j4i0eWpuF4mtsuJBZVkrOvODHTSs0xPbRbkAq9sDcKQwPrAn2EU9hOLWXZYvZXGgLAoPFvMyI0G0VVJlbXgAWmeFhPaw7/aszibZbUGM482iZ+dWFIIB6ifnVdwV9x4GAOUAAjVSCIn3g/KuLuKuIwtq5CkGAIMEcpIOkbehonLeGR+Q9BMTEXUGqwXKpX2l45UsLaZCxuEFW08JUiT1miYxV9TPeZtNmRTJ9ViuMViLtxYYW4/LkDL/7pn6UqGq49dqQgeFQcLiPCZ1IAOnnMD9KXCcOa/cFpSJ3ZtYG3TfcCPSjfEMBczl8ymABlW13ajL0jSfOoXBsULFzPBKxBiM0bkj+YNrRMM8cvLSiHF+z8q79juydvDfxW8V0yJIgLrBAHn1or2mw967ZP3douAHTObeYEarnXVdQpkdKawPG1dxac5bjJnWYGYHoJOvlRWwutFxuBFtSqQF1l3aHdkMJiUw1hMW5e7aUyxMkljoJ5hRpPOag4HgdiziblyySxugK65swQJqFH5Vzfg60du8Ysq5tu6owjRjEztBO9OpezAmCBOhOk+cHlVhKoawD0q9axVuzxATC/eLUE7DMj+H3IJHsKtUazWPcexy4jFNcgOieBQSQrKJnVTMEyZ9KvPY7i1294RZS1h7S5QczOSeQBMbDffcUOVzNxnACRWqaq+N7c2LWJaw6uApANwQVB9N4qx3ryopZiAANSaxrtHi7NzF3WtXFZHMgiRuBI1HWapkcWjhXaPiRZMpZL1XC2O1j7TMFW4hYrmADCSD+IdR6VnfHe3N4Xy1kjurZjLE95G5J89Yiqbi0dcuVjlmYk+E9R06aVzYzMGXnIC++gH6fOq3SEjhOMPSIoZnCb5CuFvli6HVWGzAEe4mnQaAdoOIHB4KV+NVW2k/mgCfaJqj9guN3kxYS47Mt7Q5jPi3Da7dPeri6jSSw6XJPDJMzpv8AlavXqYxGLRBLuq+p1PkBuajLxm31YeZRo/Sai6VjP6jSWiNx5ARCK9Tdq+GEqwIPMGRXdTBB6UCF2bhrmkmlrq8TagcR5Ab1VuOdqEwhBkFlPiR0dSw55HjLmG+sip/a7jQwtkvu7SEExrtmk8hI+YrJ7dgsS7HMzakmST6k1yWYMCNwcA5Dtx6ScT4pcxTl7pgF2YL/ALtvkAB7U2uD+Vdf6eC2Yzp511dxOUxQD5C48LTRRNjbVJfuYjmPSotyxrBBnkesedONjjP+c9qcN+dOv6/tURuHastpUns7xUo/d3GJU6JJMgzsCDzMaVesPZAM6k9SZispzNmkbqQR5QZ/UVqFi+zrbZY/iBZB0+IDY+poTUWyOoNPfFKrgWiGlISKW3wzENIKqnnnn6AU5Y4Q6se+JZAJUoYJ5FWESTtERzoKPR8h55FKk5EY9qHccVVeNlVbMBGfceYMN/arj2gwNtcO1zu+77rWdCY56ifKs7sPdxlyEtsxDGABtO5J2URG9NMXT348vak3JY5t9LnvwHVwfEnwzPIgjXkOXvWz8OxitYS4JKsoPNjqPLeP7VhKXQFyiCTOo6A8p5dK2LsIx+42c3Q/LMYp1HxwhMvaQCFMx+AtXrlq8SpFvWc2h5iY0ImD86p/bjtupU2MKwYto90HwqNiFbmfPlRLt7wyziMOG71Larclrm6SwKjPG6yRPTQ0Gw/2Z3e7WLqq8eNWGYT5MsSI8q64lDRyRNI8h66Cp+EUoQVXMeQAzT/TzrU+zGBxSA3sU8BEOSzIVRIkswUQP/s0T7M8CbDJFy6LraQcgAUDkDGY+pNSO09lnwd9UkubZgDc9R7iarQ+RliZ20Ch9rGuLcUuYq673bmcA+FQIQDlCmY/WoWEtMZLACeQpL9trYKEeLNBEa9an4DBXXt94tu4yDmqEqPcDWgH7zafxCNjQAmGw/KTl/LOlcNhQB4aRMUc5Uj0p67iVXc1Sd4NIncHcqTa4pfuqEvXmuKplQxmOW+5qxcI7PMxW40rBBSDB9ToT7aUM7L8Jtvnu3Ce7WNOp3M+Q0+daDhcQrAR0mCCpj0ImKB1DOkaNsY/ZUcnJYyMRQ8D2msPgonOAT1gE/OKlC0IgUzdvEaEGORAzfQa1zhrjE9R1ylT8j/as+/yP+RKVgfSTEYIE5hAbz2PrUjDcSNkTcJNvnu2XoRzjypbiBhB18qD4jEAP3LtuJE7mCNP88qLwsqVjgQevX4Vb4myAgq8prtzrxqq8Ix95GysHuBVHhWJAGmYCJY8oFWgGRPWthBMJW7mpJNEYztKyb7TOIG5ie5nwWBAHVmEk+wigGEOlFPtBU/f3HVVI9wP2ofYWBQ2STvWpwABA2l7EPlBPlUThOKUXrTOqupYBgwkENofpr7U9jSCIqNwfC97fs2UGpdfYDc/L+1egHIVs5+JvpWQdn1S6xAIttfXu83/AG7BZrz6/gghQeenlVZ4Xgrt+4Vs22fLyA26SeW9bbxTC22Vu+/6ZAUjaQTqD1G2nlXNtbNuwTatgJyRVjNrGw3pk6AFKW5Tm2sz7TdnfuuFsT4rrO2cjnmUHKOsR9TRdrZt4ZJnMiDTnMCQPOivaFFuNhCVyKLlw5Tp4goy6HbZtPKncDaFy6g3AOf/AIbfUik+cC7JZE0e7RcMhMRcVYbyqk3Lh226CAf1119Kk2bgYSNtdfQxPpQztLj7diw168huW7YLMgE5ioOUfOK47McXtYuz3lpStt1Hg5KfEGA8oitCBwlRd8qSO10rmuJCMoKzBzRlY6cpAYgHeam8YSx93fvWFuyR4mVu70PmuutBuG8KvWL9w3MQ11LxzqpHwd3y+RHyPWqn9pD3f4KA/wAHxME/mGX6QdByk+USjh8soZfaGyd7YjJ9JriPaXD207nh9hV/9d1ltdJUNrPm3yot9k+Izo+G7wo9vxID4lKnRhBMyDroRowqiKIp7AYp7NwXbZh18yAeRBjWCNKfP02MQ7WdpBHqT/LuceFpnErlu9axdq9cDQj91C5bZgHeZ8eYGNdiKoPCu1uNsIqrdzqugW4ocQNhOjRHnWs4TiOHv4C5etKoHcsGWBK5EPgb0rEEEAelDafjsfubI3pX6jkOG1zT2ti7HdrbeNBUgW7yjxW50I/MpO6/UVZWSDXzthsa1q4Ltloe2ZB8+hHMHpW69neNpirC3VjxCGWfgYfEtAahhCA7m/0lW40/kFHtV3ivZlTxAXWXNavo2b+V1UQfcfoaPcNwwtIllFbKihQxjWANTHM+lJxW5c72yAF7sFmdifF4VOgXprJPpTdnGxfFtrtvM4zC1mHeqNIJHMdY2mgGN4TqOUlgsoD2m7HpeuZze7ueXdrH/JYMepNUrtj2dtYR7NtCzswLMzR1CqABsPiOs8ta1y/iyHACEpszgeEEnYn/AParnb3s6b6i7b/6llWhfzDQgDzBBj1NQkj447RsE5DgCeFVuzWKVVe0+z6r6gaj3EfKtIxaK0DKWO4jcec8qxexfDiOcag7/KtV7P8AErj4SyUTvHIKRzOTSdSPKdaDw4m7nAjtEZrdtPHSdfDXIm344MFX8Lj3GhqIz3CGghSoJiQdtzAPiI9qsFvEnuyzoVZfiXmIFRsPi7d8CNxr9Nf1+tck0fGLtwbSDbMSh+AYctzPnoDA1rvG4fNGmoP05/SmLC93dKERp4ehAYnT/kKIqZrG5THQTEIoH2EOYG2yuNlYSOgmCR7TNXB0iqlxR4VgBJykx11AI9dRVntgwAd4E+vOtFoUjnRkFLdQqwVnv2pcM/6OJUaoTbc+TaqfYyP6qpNy7ppW3YvDLdRrbiVcQR5Gs14P2YGH4gtrEeO0VY2S0ZXK7KeWcCdOcTTWWDe4EInTs0MjLHeulT3tNcYIslmIAA3JOwrXeyvZa1g1n4rpHiuHfWNB0Wo7dmLV25bvoFs3LZDBrcQf5XUjcddOdWHEtREUPjV0s3mIA4QvtfxNrFjvUsrfCySjNCaAEEwCeoGm5FRLmNuYjAC7Yz4dmAdAFBZJXxKMwIAmYJ2o5ZuwCYJgbDUnypPvCXVXJc0cfhgmI+nrRO5BOip3Kr2Ewt67hEXHBWvEAtEEZlEAyuknnFSeHYAq9u5aXKpHiVmLCHAMqd99waKY+1C+EbaKOp2UUOwWLfDIFxSqi7LcXVDvM6kg/SqXhpdbldua1oaCi1x+RAIO4OxrkY2zaZLZK28wJUaKpjcDlPlTtu4jaqwIPMEGonFMHauG213uyLZkZhJB021/erFElpT1gBizCSNgxJM8zH8s9N4rPPtCxiteS0pB7oEsR+Z8sD2A+tXDF4u5c7xbLsn4UbJoOpCkAmOoPtWUY3Dvad0ufGpIaTJJ6zznefOmulxNdLuJ6SjVp3Nh2NHDkwl0EkdK6uNGtMcPWZbqaIsgitCDYWWkIa6kxhuL3bSXBZaFvJkuLBMjrHUbT51zhLZKid/3rloWTUuyRFVtYA4kdlSllJYB6Q3EW8jTyO/70Y7K9pGwN6R4rTx3ifow1+IfUVAxyl4VRLMQqjqWMAfOh+K4dcRyjqQwJVlP4SN5/eqZ2seDGfaKx3OoPK3nBY5L5N22wdCAFI2iJPvJ19BQ3hXZvD28VdxhLG8ZWHeVtgCNByJAGtU/7PuOrh2azdIW3cMq50CtsQT0OmvKPOtHxtzKO8yC4AJgAF9NfD19PKszkY7sd5aelp8WVk8YLUF41hMc9+ytm6tvCgk3TPiYEksuXY5gRqdsulWQPNCuEY9sQrXCrIpaFVhBGXQn3P6UQw6RQznWjREGg/azzt5wOMXZ7lYbEhp00BQoC58ocH286s98XcJhD90U3HS2yjVQ0sQc/j8JMjbzonxa0krcykuNBGpyyC0DppJ9BUq3bUjkQw9iDXGNAduCk9+9mw+kN4HexHc27mPVBcgd4E1XwBspMaSTEgdBUbsz2rTiF261uyyC0cpu7pdB+AhiBJEHTlPnRNuIW7S5bjQxOUKzeJiTAAn4p0261IZY0UADoBA+VXF3CHbF8rTXEcPmXT4hqp6H9qG4TEhjA/KD8+X6UVxSsVgGCdJ5gHePOq9bw2Se7DBswUgHPm05TzHyGtItW0//AFA3t7CMY6hyprJnuLHM5fkwZvbw1ZKG8LwGTxN8UQBvlHPXmTzPlRKpabimCGndlK8qUPfx0EzTGNwaXVyXFDLv6EbEHkR1FPTXppkhLpA+Hrird64jIHsgApcZx3h5ZTpr6xz3JohexSgS8pG+YQB/V8P1r3FOKW8PbNy62VR8yeQA5mst7Q9q7+KMAm3a5Ip36Fjz9NvWjsTElyDx19rsmo+Ec9rTjjLOQnvUCn8QZSP2oNa7T4DDL3dp0EbhEbLPmQp/vWerxZsuWD6BoSeuWh15YGY+p/vTVmkj/c5Bv1x7uA2lpt3t1g1OZne43LLaYKvpmAM+dDOKfaBbeAuGLwdO8IjUETlG+hNUJWnbWrJwBcKEzX7bFm3bko5RBmgNSjx8OLfRc49BUDNlkdyQ1TVuX8Tc+8WnU3FAVreTIFGsABpkb7/Sugl/D3Di7zhGkDIoVgwO4KjSNttd6YThF8XDcsZmtn4GVwrEciZImpn+hYi8f4sgdXYO3sATWSdlkGzIA369/pS3yg1sJd/x/aI9nu1NstcF8LZO6tJYHMSWkgaGY3quY8JxDigRJ7tiMxiJW2JY66gHb3qNZxluw121dtd6FYhWDQ2mkEiOUfWj32T4YXsZiL5QKqIAANgbh2nnCrv51psN0zWmQtpu3g/dq0TyTVE8gqmYjDmzduWiINt2X2B8P0g1HvY07ZSfart9rHBhav28Qnw3gUf/AHoJHzWf+NU4JNafEl80IcEryohFKQ4Ji2pYeLnXdhCoiZqQEpCv6j1386JNDlDh+74/atP2XcJFzFm7dWUtr/DJ+EXAR82ykmrT9oHZQYj+NYA79RDAERcA5Ho45Hzrns3wlMNIVrpV4LozIcp5OO71U8jr06VXeKWDh8blDuQ5BMsSSH5E8yCNz0rJZue6OQzM9LYYWleaLxuNGrVNcalSCDsVgyD0jeaO8F4rjMLEMy2iPClxZUmdgDBGnpVpORTMKCeegNR71kX5Ug7hV/CQdyfEPQUmyv5NJkt2+Oh9+/7IzT9FixJRI91j6Uix2yRbU5B3m5QAgT1zaiKfwHHL+KVxaaxZZWAAbxMQZzESYEaRIPOgy9mrbBWV2ynUgwZ8hG1EcNhUXMgAygggb7jzpedXA65pOJ8eAsqK7Pso/wBmOA3bN17t/FPdLaRACQJjQjQjyI86NYjAEHNaIg6lDt6g8vQ/Sqekr8DMv+1iB8tqBYHtLezv3l24wYfDplGpAmANhOg+KjMXUo5hwKS4adOSXA2rm+Ls3GC3FlkIYBkJgxIIIBG2tPXOL2gwXNLMcoEHUxMSRAMdTVMscQa3aIIcu9zNmIMkT4TmX8RXSB9Kk9obouW0W3oJzMfyjmTOs/tVTtUcHhu3gnv8K8YrroqxcavX1hFtMM40ZfEQQRppoDz51P4ZhvCrOGzxrmiQecAaD2oR2d7Uie4utKnS3dJ3P5WP6Nzqy0ax4f8AIHv19JXmCWM7HpQaWa5JrwNWIBNUN45xu1hUz3DqfhQfEx6D99q6xOMIfJKr0JUt7yDA101iqH2s4Qy3JusXzyUuHfTdSBtGmm1HYeO2aTa40qcovhi8gFj/AKQHjXFbuLu95dMAaKg+FQf79TUE3QCBv/m9GuzvZy7im5paB8VwjpuFHM+e1SO2nDrdm9btWlhUtDzJJYkknma0cc8THiCNJXxvc0yyIIq03iV8J9KeFN3zpRxFhAtPyWuYW2L+DBRVVrtmJAAhmSOXnNVK5h7GFsAXbYa8dIcc41ifwjy3qydgrubA2tfhzL8mNQO0HEsK2JFq8QRljMfhtsDmiYiTz6ZQOdfPNTx3uJqztN0Fp2tY8AkgGuCUM7M4DGXAWS+EszChkDjTko3CjbU09xq3ikVv42cDcIgQxGuo1J8pmpljHWkQm1iwqA6r3Y0J5gRMHyEUtzu86q2JQGM0KsSBrJM5eUx6kUuMmNW4xHd+WlGtgi8O1z+fu1m/FrL2mIdSp0PzE77T5VsH2ccHOGwaZhD3j3jdfEAFHsoFV+1xDDXrlqyWbu3uTcNxNHy/AMxEAEhduWmk1pZYcqesy55sRscjNtf2tC4+PFE8ljtyzz7Z8UqYawp3a9I6wqNJ+oHvWZ2L6HZh+n0NH+3/ABZcZimGht2Jtp7Hxt7kR/SKrX+nKeZHyP61pdOhfFAAffKWZ0kUkhv0iKsOo+dM37qjdh86g4rCBBoQSdhlH9qhtaIgt8JEiNNPXrRheeqQkeOw8grUfsz4ycR3lkuR3IUrAC+E6aCN5GpMnxDardf7N2Wfv3VnYADxtK6Trl251jXAeJ/drqX7I+HRl/Mp+JT5/wBwK+gcDi7d6yty2ZS4kr6EfrWZ1LH8cl+itBh5LnNIBII4QQYe1bBYIq5RMhRy1qv4W3K+PUt4jPVtT+tR+3+cd2RcIUgqUEjrLGNI2GtQMJ2kA+NDPVSI+RrJas1zwGxjpabTMR5i8t3f+FY8oAgCBXfCMGl25cR1BJCkHYj4gYI1EafOglztJagwHmOg/eovDe0txbto21GaQhDeIsGKggQd9CZ86B06CRk2544/KIyMWV0RoUrvxHs4qW2a010sASFzKZIGgl1PPzrNrKA28hT+ISRI8OpPiBHLmIrYOK3iFyroz6DyH4m9h9Yqj9tcCk2QiqH8RnZiFCjfrrzp5kY0bWF7eKQumZDt+13N+0Cw4ujfONI1XOBPQidacxVq64I8ZB3kBB76CfrS4VryiCbg/pD/AFg05etXX08ZH80IPkIP0pRu5vhOzw++FGwt1VWJD3Ig/lXkauPY+/eez/EJIUwjHdgB9YOk0B7KcLsG7cS543UBwJ8EHQjLzIIG/UVdMGArG3sIzJ0j8S+x19DTfDhoeQHtJNWla4bAOfv/AMUpVroCvRSg0Ys6gWOw9xWLIC6tqV0kHY6R4tIAHLXQ0l7hgvqq3kyopkKDBmI3B0Gp0orXqsDy3pTMpLNh6XNq2FUKoAA0AGgFZn2ktd7iLjwSMxAI1IC6QR0mdq06azjDtOp56/PWhp9Rlw3CRnZ+0XhaXFnNcyQ1XVKuthD+b5qRXS8PJ5sf9qkfU6Vai1IWmpu/l8xbwwX+ypt/iEQdZkNfoKRwC/8AdMDeYQGzwo38TKoX161VLFjxZjqep3JO59f3qTi8WzN3WyIcwHUsAJPoBp6mltnUDqD9IrU6O3fAJ39u5WQ1x3hyHQR9NSwJHXlXXciNh8qVRLH+Ufr/AIKdNNdrT6Wfc4iuUPxa6GKv+E7TH/Tbl4mXtIyz/MBCn3lT71n/ABHEZdxvtUTHY57WHuWwfBdyBh/sYQR6jT5dKDzscTAH6KcabM6Pg+0Nw6woqRbqEuLWNj9K7THL0P0/ejA5oFLr43nmlLxOGDjmD1Fc4uwGAB0jaK4GPXof896bfHL0P+e9ctqi1sor8JRaCiANK0r7KeMxhb1tz/4dswHPLckgD+oMPcVmH3xeh/z3q4/ZlhM3e3sxyyEydSkMCfTNoPWkv8gyI4cJzz66/abaWx5no+1ecOTcLs4BJOvMafhHkNvnUa92dw7szNb1bfUj3A2B86XAYwZu6jxKTJ5bzp560XFfHsieZshddWtixxYPiaVePZPDQBDSNZznMfXypjG8Es2mDW1VDB1ZyLY2ER/nOrBi9CjdGj2bT9Y+VNcUYhRAB8Q0Ox6T7x8qIw8mV0zA5xIKk6eQgguKl4G24g3HDnKApjYCTE8+WvOBVR7Zg3L1vxKIQ5AdCfGQxn1UUctYkIVVRGdwmaNdXyA9Nw59xVZ+1a0bVzDZPxKywdoQpl/+RrcyQulZ4o+1RBkRwTNc80FzhxeUf+Z7FW/c11dF5v8AuR5lVH0g1WbPGHQbsPRzHyrp+Lu+ksf9zmPlSoaVkl1bQmzs/GA8m8V+irFwEd3iUCsDcaQFX4dpgnzir2x7xVdDr8Skg/IjeNxWP9nuJMmLtOQGyvGXYSwIBncwYNapdusltTMKw0j4vCQGmdJOafanMeHJjMDZO0nnzIcqQmM2Pyjdpwyhhz0I5gjcGlJqBwe0Vsgk/Gc8DYSAAB8vrUyoPHKUvADiA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81" name="Picture 17" descr="http://i-advokat.ru/files/2013/07/vospital-300x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013176"/>
            <a:ext cx="2129814" cy="1512168"/>
          </a:xfrm>
          <a:prstGeom prst="rect">
            <a:avLst/>
          </a:prstGeom>
          <a:noFill/>
        </p:spPr>
      </p:pic>
      <p:pic>
        <p:nvPicPr>
          <p:cNvPr id="19" name="Picture 18" descr="http://2.bp.blogspot.com/-GUdq2n4VKto/TVUuCuYxh3I/AAAAAAAAGYA/GWjo-Gv6-G8/s200/%25D1%2588%25D0%25B2%25D0%25B5%25D1%258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532678"/>
            <a:ext cx="1584176" cy="1672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052736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Если бы не было врачей, то…(больным людям некому было бы помочь)</a:t>
            </a:r>
          </a:p>
          <a:p>
            <a:pPr lvl="0"/>
            <a:r>
              <a:rPr lang="ru-RU" sz="2000" dirty="0" smtClean="0"/>
              <a:t>Если бы не было учителей, то…(некому было бы учить детей)</a:t>
            </a:r>
          </a:p>
          <a:p>
            <a:pPr lvl="0"/>
            <a:r>
              <a:rPr lang="ru-RU" sz="2000" dirty="0" smtClean="0"/>
              <a:t>Если бы не было дворников, то…(</a:t>
            </a:r>
            <a:r>
              <a:rPr lang="ru-RU" sz="2000" dirty="0" err="1" smtClean="0"/>
              <a:t>то</a:t>
            </a:r>
            <a:r>
              <a:rPr lang="ru-RU" sz="2000" dirty="0" smtClean="0"/>
              <a:t> некому было бы содержать наши улицы в порядке) Если бы не было пожарных, то…(</a:t>
            </a:r>
            <a:r>
              <a:rPr lang="ru-RU" sz="2000" dirty="0" err="1" smtClean="0"/>
              <a:t>то</a:t>
            </a:r>
            <a:r>
              <a:rPr lang="ru-RU" sz="2000" dirty="0" smtClean="0"/>
              <a:t> некому было бы тушить пожар)</a:t>
            </a:r>
          </a:p>
          <a:p>
            <a:pPr lvl="0"/>
            <a:r>
              <a:rPr lang="ru-RU" sz="2000" dirty="0" smtClean="0"/>
              <a:t>Если бы не было парикмахера, то…(</a:t>
            </a:r>
            <a:r>
              <a:rPr lang="ru-RU" sz="2000" dirty="0" err="1" smtClean="0"/>
              <a:t>то</a:t>
            </a:r>
            <a:r>
              <a:rPr lang="ru-RU" sz="2000" dirty="0" smtClean="0"/>
              <a:t> некому было бы стричь людей)</a:t>
            </a:r>
          </a:p>
          <a:p>
            <a:pPr lvl="0"/>
            <a:r>
              <a:rPr lang="ru-RU" sz="2000" dirty="0" smtClean="0"/>
              <a:t>Если бы не было повара, то…(</a:t>
            </a:r>
            <a:r>
              <a:rPr lang="ru-RU" sz="2000" dirty="0" err="1" smtClean="0"/>
              <a:t>то</a:t>
            </a:r>
            <a:r>
              <a:rPr lang="ru-RU" sz="2000" dirty="0" smtClean="0"/>
              <a:t> некому было бы готовить еду)</a:t>
            </a:r>
          </a:p>
          <a:p>
            <a:pPr lvl="0"/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47667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Дидактическая игра «Если бы не было……, то…..»</a:t>
            </a:r>
            <a:endParaRPr lang="ru-RU" b="1" dirty="0"/>
          </a:p>
        </p:txBody>
      </p:sp>
      <p:pic>
        <p:nvPicPr>
          <p:cNvPr id="11266" name="Picture 2" descr="http://img0.liveinternet.ru/images/attach/c/7/94/532/94532322_4008484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149080"/>
            <a:ext cx="1584176" cy="2319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83671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Дидактическая игра «Чьи инструменты?»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564904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Задачи:</a:t>
            </a:r>
          </a:p>
          <a:p>
            <a:r>
              <a:rPr lang="ru-RU" dirty="0" smtClean="0"/>
              <a:t>Учить соотносить орудия труда с профессией людей;</a:t>
            </a:r>
          </a:p>
          <a:p>
            <a:r>
              <a:rPr lang="ru-RU" dirty="0" smtClean="0"/>
              <a:t>Воспитывать интерес к труду взрослых, желание помогать им,</a:t>
            </a:r>
          </a:p>
          <a:p>
            <a:r>
              <a:rPr lang="ru-RU" dirty="0" smtClean="0"/>
              <a:t>Обогащать и пополнять словарный запас слов по теме;</a:t>
            </a:r>
          </a:p>
          <a:p>
            <a:r>
              <a:rPr lang="ru-RU" dirty="0" smtClean="0"/>
              <a:t>Развивать воображение, мышление, навыки словообразования.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4847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Цель игры:</a:t>
            </a:r>
          </a:p>
          <a:p>
            <a:r>
              <a:rPr lang="ru-RU" dirty="0" smtClean="0"/>
              <a:t>Закрепить названия профессий и действий, которые совершаются ими.</a:t>
            </a:r>
          </a:p>
        </p:txBody>
      </p:sp>
      <p:pic>
        <p:nvPicPr>
          <p:cNvPr id="5" name="Picture 4" descr="http://ortocenter.com.ua/blog/wp-content/uploads/2014/03/mat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28184" y="3789040"/>
            <a:ext cx="2520280" cy="279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669</Words>
  <Application>Microsoft Office PowerPoint</Application>
  <PresentationFormat>Экран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ПК</cp:lastModifiedBy>
  <cp:revision>92</cp:revision>
  <dcterms:created xsi:type="dcterms:W3CDTF">2014-03-03T16:33:00Z</dcterms:created>
  <dcterms:modified xsi:type="dcterms:W3CDTF">2014-10-09T10:59:51Z</dcterms:modified>
</cp:coreProperties>
</file>