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sldIdLst>
    <p:sldId id="256" r:id="rId2"/>
    <p:sldId id="257" r:id="rId3"/>
    <p:sldId id="260" r:id="rId4"/>
    <p:sldId id="261" r:id="rId5"/>
    <p:sldId id="263" r:id="rId6"/>
    <p:sldId id="264" r:id="rId7"/>
    <p:sldId id="265" r:id="rId8"/>
    <p:sldId id="266" r:id="rId9"/>
    <p:sldId id="267" r:id="rId10"/>
    <p:sldId id="268" r:id="rId11"/>
    <p:sldId id="269" r:id="rId12"/>
    <p:sldId id="270" r:id="rId13"/>
    <p:sldId id="271" r:id="rId14"/>
    <p:sldId id="272" r:id="rId15"/>
    <p:sldId id="273" r:id="rId16"/>
    <p:sldId id="274" r:id="rId17"/>
    <p:sldId id="275" r:id="rId18"/>
    <p:sldId id="276" r:id="rId19"/>
    <p:sldId id="277" r:id="rId20"/>
    <p:sldId id="278" r:id="rId21"/>
    <p:sldId id="279" r:id="rId22"/>
    <p:sldId id="280" r:id="rId23"/>
    <p:sldId id="281" r:id="rId24"/>
    <p:sldId id="282" r:id="rId25"/>
    <p:sldId id="283" r:id="rId2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67" autoAdjust="0"/>
  </p:normalViewPr>
  <p:slideViewPr>
    <p:cSldViewPr>
      <p:cViewPr varScale="1">
        <p:scale>
          <a:sx n="75" d="100"/>
          <a:sy n="75" d="100"/>
        </p:scale>
        <p:origin x="-1014" y="-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FFAA9621-BB76-406D-9B01-4412747664EC}" type="datetimeFigureOut">
              <a:rPr lang="ru-RU" smtClean="0"/>
              <a:t>08.10.2014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Прямоугольник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ая соединительная линия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Прямая соединительная линия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Овал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Овал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Овал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F6796B33-B06C-440F-845A-914F3100367B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zoom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AA9621-BB76-406D-9B01-4412747664EC}" type="datetimeFigureOut">
              <a:rPr lang="ru-RU" smtClean="0"/>
              <a:t>08.10.2014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796B33-B06C-440F-845A-914F3100367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AA9621-BB76-406D-9B01-4412747664EC}" type="datetimeFigureOut">
              <a:rPr lang="ru-RU" smtClean="0"/>
              <a:t>08.10.2014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796B33-B06C-440F-845A-914F3100367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FFAA9621-BB76-406D-9B01-4412747664EC}" type="datetimeFigureOut">
              <a:rPr lang="ru-RU" smtClean="0"/>
              <a:t>08.10.2014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F6796B33-B06C-440F-845A-914F3100367B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FFAA9621-BB76-406D-9B01-4412747664EC}" type="datetimeFigureOut">
              <a:rPr lang="ru-RU" smtClean="0"/>
              <a:t>08.10.2014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Прямая соединительная линия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Прямая соединительная линия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Овал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Овал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Овал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Прямая соединительная линия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F6796B33-B06C-440F-845A-914F3100367B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zoom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AA9621-BB76-406D-9B01-4412747664EC}" type="datetimeFigureOut">
              <a:rPr lang="ru-RU" smtClean="0"/>
              <a:t>08.10.2014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796B33-B06C-440F-845A-914F3100367B}" type="slidenum">
              <a:rPr lang="ru-RU" smtClean="0"/>
              <a:t>‹#›</a:t>
            </a:fld>
            <a:endParaRPr lang="ru-RU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AA9621-BB76-406D-9B01-4412747664EC}" type="datetimeFigureOut">
              <a:rPr lang="ru-RU" smtClean="0"/>
              <a:t>08.10.2014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796B33-B06C-440F-845A-914F3100367B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FFAA9621-BB76-406D-9B01-4412747664EC}" type="datetimeFigureOut">
              <a:rPr lang="ru-RU" smtClean="0"/>
              <a:t>08.10.2014</a:t>
            </a:fld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F6796B33-B06C-440F-845A-914F3100367B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AA9621-BB76-406D-9B01-4412747664EC}" type="datetimeFigureOut">
              <a:rPr lang="ru-RU" smtClean="0"/>
              <a:t>08.10.2014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796B33-B06C-440F-845A-914F3100367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Содержимое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FFAA9621-BB76-406D-9B01-4412747664EC}" type="datetimeFigureOut">
              <a:rPr lang="ru-RU" smtClean="0"/>
              <a:t>08.10.2014</a:t>
            </a:fld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F6796B33-B06C-440F-845A-914F3100367B}" type="slidenum">
              <a:rPr lang="ru-RU" smtClean="0"/>
              <a:t>‹#›</a:t>
            </a:fld>
            <a:endParaRPr lang="ru-RU"/>
          </a:p>
        </p:txBody>
      </p:sp>
      <p:sp>
        <p:nvSpPr>
          <p:cNvPr id="23" name="Нижний колонтитул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zoom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Прямая соединительная линия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Дата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FFAA9621-BB76-406D-9B01-4412747664EC}" type="datetimeFigureOut">
              <a:rPr lang="ru-RU" smtClean="0"/>
              <a:t>08.10.2014</a:t>
            </a:fld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F6796B33-B06C-440F-845A-914F3100367B}" type="slidenum">
              <a:rPr lang="ru-RU" smtClean="0"/>
              <a:t>‹#›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FFAA9621-BB76-406D-9B01-4412747664EC}" type="datetimeFigureOut">
              <a:rPr lang="ru-RU" smtClean="0"/>
              <a:t>08.10.2014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F6796B33-B06C-440F-845A-914F3100367B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ransition>
    <p:zoom/>
  </p:transition>
  <p:timing>
    <p:tnLst>
      <p:par>
        <p:cTn id="1" dur="indefinite" restart="never" nodeType="tmRoot"/>
      </p:par>
    </p:tnLst>
  </p:timing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286000" y="188640"/>
            <a:ext cx="6858000" cy="1512168"/>
          </a:xfrm>
        </p:spPr>
        <p:txBody>
          <a:bodyPr>
            <a:normAutofit fontScale="90000"/>
          </a:bodyPr>
          <a:lstStyle/>
          <a:p>
            <a:r>
              <a:rPr lang="ru-RU" sz="3200" dirty="0" smtClean="0"/>
              <a:t>Презентация на </a:t>
            </a:r>
            <a:r>
              <a:rPr lang="ru-RU" sz="3200" dirty="0" smtClean="0"/>
              <a:t>тему:</a:t>
            </a:r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3200" dirty="0" smtClean="0"/>
              <a:t>«Домашние животные и птицы»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286000" y="5877272"/>
            <a:ext cx="6172200" cy="720080"/>
          </a:xfrm>
        </p:spPr>
        <p:txBody>
          <a:bodyPr>
            <a:normAutofit/>
          </a:bodyPr>
          <a:lstStyle/>
          <a:p>
            <a:r>
              <a:rPr lang="ru-RU" dirty="0" smtClean="0"/>
              <a:t>Подготовила </a:t>
            </a:r>
          </a:p>
          <a:p>
            <a:r>
              <a:rPr lang="ru-RU" dirty="0" smtClean="0"/>
              <a:t>Воспитатель: </a:t>
            </a:r>
            <a:r>
              <a:rPr lang="ru-RU" dirty="0" err="1" smtClean="0"/>
              <a:t>Хайруллина</a:t>
            </a:r>
            <a:r>
              <a:rPr lang="ru-RU" dirty="0" smtClean="0"/>
              <a:t> Х.Ш.</a:t>
            </a:r>
            <a:endParaRPr lang="ru-RU" dirty="0"/>
          </a:p>
        </p:txBody>
      </p:sp>
      <p:pic>
        <p:nvPicPr>
          <p:cNvPr id="5" name="Рисунок 4" descr="0003-001-Domashnie-zhivotny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627784" y="1700808"/>
            <a:ext cx="6215607" cy="3696071"/>
          </a:xfrm>
          <a:prstGeom prst="rect">
            <a:avLst/>
          </a:prstGeom>
        </p:spPr>
      </p:pic>
    </p:spTree>
  </p:cSld>
  <p:clrMapOvr>
    <a:masterClrMapping/>
  </p:clrMapOvr>
  <p:transition>
    <p:zoom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611560" y="404664"/>
            <a:ext cx="7467600" cy="6069288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  <a:spcBef>
                <a:spcPts val="0"/>
              </a:spcBef>
              <a:buNone/>
            </a:pPr>
            <a:r>
              <a:rPr lang="ru-RU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Молоко </a:t>
            </a:r>
            <a:r>
              <a:rPr lang="ru-RU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даёт и пух.</a:t>
            </a:r>
            <a:br>
              <a:rPr lang="ru-RU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Не корова, не петух,</a:t>
            </a:r>
            <a:br>
              <a:rPr lang="ru-RU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 не утка , и не гусь.</a:t>
            </a:r>
            <a:br>
              <a:rPr lang="ru-RU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Отгадать я не берусь!</a:t>
            </a:r>
            <a:br>
              <a:rPr lang="ru-RU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 ещё есть и рога!</a:t>
            </a:r>
            <a:br>
              <a:rPr lang="ru-RU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Ох, бодлива,  ох, строга!</a:t>
            </a:r>
            <a:br>
              <a:rPr lang="ru-RU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Налетает, как гроза,</a:t>
            </a:r>
            <a:br>
              <a:rPr lang="ru-RU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Быстроногая ... </a:t>
            </a:r>
            <a:r>
              <a:rPr lang="ru-RU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 </a:t>
            </a:r>
            <a:endParaRPr lang="ru-RU" sz="3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imes New Roman" pitchFamily="18" charset="0"/>
            </a:endParaRPr>
          </a:p>
        </p:txBody>
      </p:sp>
    </p:spTree>
  </p:cSld>
  <p:clrMapOvr>
    <a:masterClrMapping/>
  </p:clrMapOvr>
  <p:transition>
    <p:zoom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 txBox="1">
            <a:spLocks/>
          </p:cNvSpPr>
          <p:nvPr/>
        </p:nvSpPr>
        <p:spPr>
          <a:xfrm>
            <a:off x="4283968" y="5733256"/>
            <a:ext cx="3240360" cy="855739"/>
          </a:xfrm>
          <a:prstGeom prst="rect">
            <a:avLst/>
          </a:prstGeom>
        </p:spPr>
        <p:txBody>
          <a:bodyPr>
            <a:noAutofit/>
          </a:bodyPr>
          <a:lstStyle/>
          <a:p>
            <a:pPr marL="274320" marR="0" lvl="0" indent="-27432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tabLst/>
              <a:defRPr/>
            </a:pPr>
            <a:r>
              <a:rPr kumimoji="0" lang="ru-RU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Коза</a:t>
            </a:r>
            <a:endParaRPr kumimoji="0" lang="ru-RU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6" name="Picture 3" descr="C:\Users\алсу\Favorites\Downloads\new_pa1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548680"/>
            <a:ext cx="7632700" cy="5113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zoom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611560" y="332656"/>
            <a:ext cx="7467600" cy="6069288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  <a:spcBef>
                <a:spcPts val="0"/>
              </a:spcBef>
              <a:buNone/>
            </a:pPr>
            <a:r>
              <a:rPr lang="ru-RU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Кто имеет пятачок,</a:t>
            </a:r>
          </a:p>
          <a:p>
            <a:pPr>
              <a:lnSpc>
                <a:spcPct val="150000"/>
              </a:lnSpc>
              <a:spcBef>
                <a:spcPts val="0"/>
              </a:spcBef>
              <a:buNone/>
            </a:pPr>
            <a:r>
              <a:rPr lang="ru-RU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Не зажатый в кулачек?</a:t>
            </a:r>
          </a:p>
          <a:p>
            <a:pPr>
              <a:lnSpc>
                <a:spcPct val="150000"/>
              </a:lnSpc>
              <a:spcBef>
                <a:spcPts val="0"/>
              </a:spcBef>
              <a:buNone/>
            </a:pPr>
            <a:r>
              <a:rPr lang="ru-RU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 ногах его копытца.</a:t>
            </a:r>
          </a:p>
          <a:p>
            <a:pPr>
              <a:lnSpc>
                <a:spcPct val="150000"/>
              </a:lnSpc>
              <a:spcBef>
                <a:spcPts val="0"/>
              </a:spcBef>
              <a:buNone/>
            </a:pPr>
            <a:r>
              <a:rPr lang="ru-RU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Ест и пьет он из копытца.</a:t>
            </a:r>
          </a:p>
          <a:p>
            <a:pPr>
              <a:buNone/>
            </a:pPr>
            <a:r>
              <a:rPr lang="ru-RU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 </a:t>
            </a:r>
            <a:endParaRPr lang="ru-RU" sz="3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imes New Roman" pitchFamily="18" charset="0"/>
            </a:endParaRPr>
          </a:p>
        </p:txBody>
      </p:sp>
    </p:spTree>
  </p:cSld>
  <p:clrMapOvr>
    <a:masterClrMapping/>
  </p:clrMapOvr>
  <p:transition>
    <p:zoom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 txBox="1">
            <a:spLocks/>
          </p:cNvSpPr>
          <p:nvPr/>
        </p:nvSpPr>
        <p:spPr>
          <a:xfrm>
            <a:off x="4283968" y="5733256"/>
            <a:ext cx="3240360" cy="855739"/>
          </a:xfrm>
          <a:prstGeom prst="rect">
            <a:avLst/>
          </a:prstGeom>
        </p:spPr>
        <p:txBody>
          <a:bodyPr>
            <a:noAutofit/>
          </a:bodyPr>
          <a:lstStyle/>
          <a:p>
            <a:pPr marL="274320" marR="0" lvl="0" indent="-27432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tabLst/>
              <a:defRPr/>
            </a:pPr>
            <a:r>
              <a:rPr kumimoji="0" lang="ru-RU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Свинья</a:t>
            </a:r>
            <a:endParaRPr kumimoji="0" lang="ru-RU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5" name="Picture 2" descr="C:\Documents and Settings\User\Рабочий стол\Новая папка (2)\2010_10_26\IMG_000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14400" y="404664"/>
            <a:ext cx="7696200" cy="53103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zoom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611560" y="404664"/>
            <a:ext cx="7467600" cy="6069288"/>
          </a:xfrm>
        </p:spPr>
        <p:txBody>
          <a:bodyPr>
            <a:normAutofit/>
          </a:bodyPr>
          <a:lstStyle/>
          <a:p>
            <a:pPr>
              <a:buNone/>
            </a:pPr>
            <a:endParaRPr lang="ru-RU" sz="3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Times New Roman" pitchFamily="18" charset="0"/>
            </a:endParaRPr>
          </a:p>
          <a:p>
            <a:pPr>
              <a:lnSpc>
                <a:spcPct val="150000"/>
              </a:lnSpc>
              <a:spcBef>
                <a:spcPts val="0"/>
              </a:spcBef>
              <a:buNone/>
            </a:pPr>
            <a:r>
              <a:rPr lang="ru-RU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По </a:t>
            </a:r>
            <a:r>
              <a:rPr lang="ru-RU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горам, по долам</a:t>
            </a:r>
          </a:p>
          <a:p>
            <a:pPr>
              <a:lnSpc>
                <a:spcPct val="150000"/>
              </a:lnSpc>
              <a:spcBef>
                <a:spcPts val="0"/>
              </a:spcBef>
              <a:buNone/>
            </a:pPr>
            <a:r>
              <a:rPr lang="ru-RU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Ходит шуба да кафтан</a:t>
            </a:r>
            <a:r>
              <a:rPr lang="ru-RU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endParaRPr lang="ru-RU" sz="3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buNone/>
            </a:pPr>
            <a:r>
              <a:rPr lang="ru-RU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 </a:t>
            </a:r>
            <a:endParaRPr lang="ru-RU" sz="3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imes New Roman" pitchFamily="18" charset="0"/>
            </a:endParaRPr>
          </a:p>
        </p:txBody>
      </p:sp>
    </p:spTree>
  </p:cSld>
  <p:clrMapOvr>
    <a:masterClrMapping/>
  </p:clrMapOvr>
  <p:transition>
    <p:zoom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 txBox="1">
            <a:spLocks/>
          </p:cNvSpPr>
          <p:nvPr/>
        </p:nvSpPr>
        <p:spPr>
          <a:xfrm>
            <a:off x="4283968" y="5733256"/>
            <a:ext cx="3240360" cy="855739"/>
          </a:xfrm>
          <a:prstGeom prst="rect">
            <a:avLst/>
          </a:prstGeom>
        </p:spPr>
        <p:txBody>
          <a:bodyPr>
            <a:noAutofit/>
          </a:bodyPr>
          <a:lstStyle/>
          <a:p>
            <a:pPr marL="274320" marR="0" lvl="0" indent="-27432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tabLst/>
              <a:defRPr/>
            </a:pPr>
            <a:r>
              <a:rPr kumimoji="0" lang="ru-RU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Баран</a:t>
            </a:r>
            <a:endParaRPr kumimoji="0" lang="ru-RU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6" name="Содержимое 7" descr="a3f24a8e597c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38200" y="260648"/>
            <a:ext cx="7406208" cy="5073352"/>
          </a:xfrm>
          <a:prstGeom prst="rect">
            <a:avLst/>
          </a:prstGeom>
        </p:spPr>
      </p:pic>
    </p:spTree>
  </p:cSld>
  <p:clrMapOvr>
    <a:masterClrMapping/>
  </p:clrMapOvr>
  <p:transition>
    <p:zoom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611560" y="404664"/>
            <a:ext cx="7467600" cy="6069288"/>
          </a:xfrm>
        </p:spPr>
        <p:txBody>
          <a:bodyPr>
            <a:normAutofit/>
          </a:bodyPr>
          <a:lstStyle/>
          <a:p>
            <a:pPr>
              <a:buNone/>
            </a:pPr>
            <a:endParaRPr lang="ru-RU" sz="3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Times New Roman" pitchFamily="18" charset="0"/>
            </a:endParaRPr>
          </a:p>
          <a:p>
            <a:pPr>
              <a:lnSpc>
                <a:spcPct val="150000"/>
              </a:lnSpc>
              <a:spcBef>
                <a:spcPts val="0"/>
              </a:spcBef>
              <a:buNone/>
            </a:pPr>
            <a:r>
              <a:rPr lang="ru-RU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Съем червя, попью водицы,</a:t>
            </a:r>
          </a:p>
          <a:p>
            <a:pPr>
              <a:lnSpc>
                <a:spcPct val="150000"/>
              </a:lnSpc>
              <a:spcBef>
                <a:spcPts val="0"/>
              </a:spcBef>
              <a:buNone/>
            </a:pPr>
            <a:r>
              <a:rPr lang="ru-RU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Хлебных крошек поищу,</a:t>
            </a:r>
          </a:p>
          <a:p>
            <a:pPr>
              <a:lnSpc>
                <a:spcPct val="150000"/>
              </a:lnSpc>
              <a:spcBef>
                <a:spcPts val="0"/>
              </a:spcBef>
              <a:buNone/>
            </a:pPr>
            <a:r>
              <a:rPr lang="ru-RU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 потом снесу яичко,</a:t>
            </a:r>
          </a:p>
          <a:p>
            <a:pPr>
              <a:lnSpc>
                <a:spcPct val="150000"/>
              </a:lnSpc>
              <a:spcBef>
                <a:spcPts val="0"/>
              </a:spcBef>
              <a:buNone/>
            </a:pPr>
            <a:r>
              <a:rPr lang="ru-RU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Ребятишек угощу.</a:t>
            </a:r>
          </a:p>
          <a:p>
            <a:pPr>
              <a:buNone/>
            </a:pPr>
            <a:endParaRPr lang="ru-RU" sz="3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buNone/>
            </a:pPr>
            <a:r>
              <a:rPr lang="ru-RU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 </a:t>
            </a:r>
            <a:endParaRPr lang="ru-RU" sz="3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imes New Roman" pitchFamily="18" charset="0"/>
            </a:endParaRPr>
          </a:p>
        </p:txBody>
      </p:sp>
    </p:spTree>
  </p:cSld>
  <p:clrMapOvr>
    <a:masterClrMapping/>
  </p:clrMapOvr>
  <p:transition>
    <p:zoom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 txBox="1">
            <a:spLocks/>
          </p:cNvSpPr>
          <p:nvPr/>
        </p:nvSpPr>
        <p:spPr>
          <a:xfrm>
            <a:off x="4283968" y="5733256"/>
            <a:ext cx="3240360" cy="855739"/>
          </a:xfrm>
          <a:prstGeom prst="rect">
            <a:avLst/>
          </a:prstGeom>
        </p:spPr>
        <p:txBody>
          <a:bodyPr>
            <a:noAutofit/>
          </a:bodyPr>
          <a:lstStyle/>
          <a:p>
            <a:pPr marL="274320" marR="0" lvl="0" indent="-27432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tabLst/>
              <a:defRPr/>
            </a:pPr>
            <a:r>
              <a:rPr kumimoji="0" lang="ru-RU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Курица</a:t>
            </a:r>
            <a:endParaRPr kumimoji="0" lang="ru-RU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0" y="476672"/>
            <a:ext cx="6648400" cy="5238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zoom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611560" y="404664"/>
            <a:ext cx="7467600" cy="6069288"/>
          </a:xfrm>
        </p:spPr>
        <p:txBody>
          <a:bodyPr>
            <a:normAutofit/>
          </a:bodyPr>
          <a:lstStyle/>
          <a:p>
            <a:pPr>
              <a:buNone/>
            </a:pPr>
            <a:endParaRPr lang="ru-RU" sz="3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Times New Roman" pitchFamily="18" charset="0"/>
            </a:endParaRPr>
          </a:p>
          <a:p>
            <a:pPr>
              <a:lnSpc>
                <a:spcPct val="150000"/>
              </a:lnSpc>
              <a:spcBef>
                <a:spcPts val="0"/>
              </a:spcBef>
              <a:buNone/>
            </a:pPr>
            <a:r>
              <a:rPr lang="ru-RU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Эта птица по утру</a:t>
            </a:r>
          </a:p>
          <a:p>
            <a:pPr>
              <a:lnSpc>
                <a:spcPct val="150000"/>
              </a:lnSpc>
              <a:spcBef>
                <a:spcPts val="0"/>
              </a:spcBef>
              <a:buNone/>
            </a:pPr>
            <a:r>
              <a:rPr lang="ru-RU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Будит нас «ку-ка-ре-ку!»</a:t>
            </a:r>
          </a:p>
          <a:p>
            <a:pPr>
              <a:lnSpc>
                <a:spcPct val="150000"/>
              </a:lnSpc>
              <a:spcBef>
                <a:spcPts val="0"/>
              </a:spcBef>
              <a:buNone/>
            </a:pPr>
            <a:r>
              <a:rPr lang="ru-RU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Просит ласково «вставайте,</a:t>
            </a:r>
          </a:p>
          <a:p>
            <a:pPr>
              <a:lnSpc>
                <a:spcPct val="150000"/>
              </a:lnSpc>
              <a:spcBef>
                <a:spcPts val="0"/>
              </a:spcBef>
              <a:buNone/>
            </a:pPr>
            <a:r>
              <a:rPr lang="ru-RU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Птичкам завтрак подавайте!»</a:t>
            </a:r>
            <a:endParaRPr lang="ru-RU" sz="3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  <a:p>
            <a:pPr>
              <a:buNone/>
            </a:pPr>
            <a:endParaRPr lang="ru-RU" sz="3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buNone/>
            </a:pPr>
            <a:r>
              <a:rPr lang="ru-RU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 </a:t>
            </a:r>
            <a:endParaRPr lang="ru-RU" sz="3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imes New Roman" pitchFamily="18" charset="0"/>
            </a:endParaRPr>
          </a:p>
        </p:txBody>
      </p:sp>
    </p:spTree>
  </p:cSld>
  <p:clrMapOvr>
    <a:masterClrMapping/>
  </p:clrMapOvr>
  <p:transition>
    <p:zoom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 txBox="1">
            <a:spLocks/>
          </p:cNvSpPr>
          <p:nvPr/>
        </p:nvSpPr>
        <p:spPr>
          <a:xfrm>
            <a:off x="4283968" y="5733256"/>
            <a:ext cx="3240360" cy="855739"/>
          </a:xfrm>
          <a:prstGeom prst="rect">
            <a:avLst/>
          </a:prstGeom>
        </p:spPr>
        <p:txBody>
          <a:bodyPr>
            <a:noAutofit/>
          </a:bodyPr>
          <a:lstStyle/>
          <a:p>
            <a:pPr marL="274320" marR="0" lvl="0" indent="-27432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tabLst/>
              <a:defRPr/>
            </a:pPr>
            <a:r>
              <a:rPr kumimoji="0" lang="ru-RU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Петух</a:t>
            </a:r>
            <a:endParaRPr kumimoji="0" lang="ru-RU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5616" y="476672"/>
            <a:ext cx="6504384" cy="5238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zoom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611560" y="404664"/>
            <a:ext cx="7467600" cy="6069288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  <a:spcBef>
                <a:spcPts val="0"/>
              </a:spcBef>
              <a:buNone/>
            </a:pPr>
            <a:r>
              <a:rPr lang="ru-RU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Кто виляет весело хвостом?</a:t>
            </a:r>
          </a:p>
          <a:p>
            <a:pPr>
              <a:lnSpc>
                <a:spcPct val="150000"/>
              </a:lnSpc>
              <a:spcBef>
                <a:spcPts val="0"/>
              </a:spcBef>
              <a:buNone/>
            </a:pPr>
            <a:r>
              <a:rPr lang="ru-RU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Кто умеет сторожить дом?</a:t>
            </a:r>
          </a:p>
          <a:p>
            <a:pPr>
              <a:lnSpc>
                <a:spcPct val="150000"/>
              </a:lnSpc>
              <a:spcBef>
                <a:spcPts val="0"/>
              </a:spcBef>
              <a:buNone/>
            </a:pPr>
            <a:r>
              <a:rPr lang="ru-RU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Кто грызет большую кость в углу?</a:t>
            </a:r>
          </a:p>
          <a:p>
            <a:pPr>
              <a:lnSpc>
                <a:spcPct val="150000"/>
              </a:lnSpc>
              <a:spcBef>
                <a:spcPts val="0"/>
              </a:spcBef>
              <a:buNone/>
            </a:pPr>
            <a:r>
              <a:rPr lang="ru-RU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Кто калачиком свернулся на полу?</a:t>
            </a:r>
            <a:endParaRPr lang="ru-RU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zoom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611560" y="404664"/>
            <a:ext cx="7467600" cy="6069288"/>
          </a:xfrm>
        </p:spPr>
        <p:txBody>
          <a:bodyPr>
            <a:normAutofit/>
          </a:bodyPr>
          <a:lstStyle/>
          <a:p>
            <a:pPr>
              <a:buNone/>
            </a:pPr>
            <a:endParaRPr lang="ru-RU" sz="3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Times New Roman" pitchFamily="18" charset="0"/>
            </a:endParaRPr>
          </a:p>
          <a:p>
            <a:pPr>
              <a:lnSpc>
                <a:spcPct val="150000"/>
              </a:lnSpc>
              <a:spcBef>
                <a:spcPts val="0"/>
              </a:spcBef>
              <a:buNone/>
            </a:pPr>
            <a:r>
              <a:rPr lang="ru-RU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Красные лапки,</a:t>
            </a:r>
          </a:p>
          <a:p>
            <a:pPr>
              <a:lnSpc>
                <a:spcPct val="150000"/>
              </a:lnSpc>
              <a:spcBef>
                <a:spcPts val="0"/>
              </a:spcBef>
              <a:buNone/>
            </a:pPr>
            <a:r>
              <a:rPr lang="ru-RU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Длинная шея,</a:t>
            </a:r>
          </a:p>
          <a:p>
            <a:pPr>
              <a:lnSpc>
                <a:spcPct val="150000"/>
              </a:lnSpc>
              <a:spcBef>
                <a:spcPts val="0"/>
              </a:spcBef>
              <a:buNone/>
            </a:pPr>
            <a:r>
              <a:rPr lang="ru-RU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Щиплет за пятки,</a:t>
            </a:r>
          </a:p>
          <a:p>
            <a:pPr>
              <a:lnSpc>
                <a:spcPct val="150000"/>
              </a:lnSpc>
              <a:spcBef>
                <a:spcPts val="0"/>
              </a:spcBef>
              <a:buNone/>
            </a:pPr>
            <a:r>
              <a:rPr lang="ru-RU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Беги без оглядки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buNone/>
            </a:pPr>
            <a:endParaRPr lang="ru-RU" sz="3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buNone/>
            </a:pPr>
            <a:r>
              <a:rPr lang="ru-RU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 </a:t>
            </a:r>
            <a:endParaRPr lang="ru-RU" sz="3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imes New Roman" pitchFamily="18" charset="0"/>
            </a:endParaRPr>
          </a:p>
        </p:txBody>
      </p:sp>
    </p:spTree>
  </p:cSld>
  <p:clrMapOvr>
    <a:masterClrMapping/>
  </p:clrMapOvr>
  <p:transition>
    <p:zoom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 txBox="1">
            <a:spLocks/>
          </p:cNvSpPr>
          <p:nvPr/>
        </p:nvSpPr>
        <p:spPr>
          <a:xfrm>
            <a:off x="4283968" y="5733256"/>
            <a:ext cx="3240360" cy="855739"/>
          </a:xfrm>
          <a:prstGeom prst="rect">
            <a:avLst/>
          </a:prstGeom>
        </p:spPr>
        <p:txBody>
          <a:bodyPr>
            <a:noAutofit/>
          </a:bodyPr>
          <a:lstStyle/>
          <a:p>
            <a:pPr marL="274320" marR="0" lvl="0" indent="-27432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tabLst/>
              <a:defRPr/>
            </a:pPr>
            <a:r>
              <a:rPr kumimoji="0" lang="ru-RU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Гусь</a:t>
            </a:r>
            <a:endParaRPr kumimoji="0" lang="ru-RU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5" name="Содержимое 3" descr="0_7511b_b64d15df_L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676400" y="332656"/>
            <a:ext cx="5184159" cy="5400600"/>
          </a:xfrm>
          <a:prstGeom prst="rect">
            <a:avLst/>
          </a:prstGeom>
        </p:spPr>
      </p:pic>
    </p:spTree>
  </p:cSld>
  <p:clrMapOvr>
    <a:masterClrMapping/>
  </p:clrMapOvr>
  <p:transition>
    <p:zoom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611560" y="404664"/>
            <a:ext cx="7467600" cy="6069288"/>
          </a:xfrm>
        </p:spPr>
        <p:txBody>
          <a:bodyPr>
            <a:normAutofit/>
          </a:bodyPr>
          <a:lstStyle/>
          <a:p>
            <a:pPr>
              <a:buNone/>
            </a:pPr>
            <a:endParaRPr lang="ru-RU" sz="3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Times New Roman" pitchFamily="18" charset="0"/>
            </a:endParaRPr>
          </a:p>
          <a:p>
            <a:pPr>
              <a:lnSpc>
                <a:spcPct val="150000"/>
              </a:lnSpc>
              <a:spcBef>
                <a:spcPts val="0"/>
              </a:spcBef>
              <a:buNone/>
            </a:pPr>
            <a:r>
              <a:rPr lang="ru-RU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 лужку он важно бродит,</a:t>
            </a:r>
          </a:p>
          <a:p>
            <a:pPr>
              <a:lnSpc>
                <a:spcPct val="150000"/>
              </a:lnSpc>
              <a:spcBef>
                <a:spcPts val="0"/>
              </a:spcBef>
              <a:buNone/>
            </a:pPr>
            <a:r>
              <a:rPr lang="ru-RU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Из воды сухим выходит,</a:t>
            </a:r>
          </a:p>
          <a:p>
            <a:pPr>
              <a:lnSpc>
                <a:spcPct val="150000"/>
              </a:lnSpc>
              <a:spcBef>
                <a:spcPts val="0"/>
              </a:spcBef>
              <a:buNone/>
            </a:pPr>
            <a:r>
              <a:rPr lang="ru-RU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Носит красные </a:t>
            </a:r>
            <a:r>
              <a:rPr lang="ru-RU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ботинки,</a:t>
            </a:r>
          </a:p>
          <a:p>
            <a:pPr>
              <a:lnSpc>
                <a:spcPct val="150000"/>
              </a:lnSpc>
              <a:spcBef>
                <a:spcPts val="0"/>
              </a:spcBef>
              <a:buNone/>
            </a:pPr>
            <a:r>
              <a:rPr lang="ru-RU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Дарит </a:t>
            </a:r>
            <a:r>
              <a:rPr lang="ru-RU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мягкие перинки.</a:t>
            </a:r>
          </a:p>
          <a:p>
            <a:pPr>
              <a:buNone/>
            </a:pPr>
            <a:endParaRPr lang="ru-RU" sz="3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buNone/>
            </a:pPr>
            <a:r>
              <a:rPr lang="ru-RU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 </a:t>
            </a:r>
            <a:endParaRPr lang="ru-RU" sz="3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imes New Roman" pitchFamily="18" charset="0"/>
            </a:endParaRPr>
          </a:p>
        </p:txBody>
      </p:sp>
    </p:spTree>
  </p:cSld>
  <p:clrMapOvr>
    <a:masterClrMapping/>
  </p:clrMapOvr>
  <p:transition>
    <p:zoom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 txBox="1">
            <a:spLocks/>
          </p:cNvSpPr>
          <p:nvPr/>
        </p:nvSpPr>
        <p:spPr>
          <a:xfrm>
            <a:off x="4283968" y="5733256"/>
            <a:ext cx="3240360" cy="855739"/>
          </a:xfrm>
          <a:prstGeom prst="rect">
            <a:avLst/>
          </a:prstGeom>
        </p:spPr>
        <p:txBody>
          <a:bodyPr>
            <a:noAutofit/>
          </a:bodyPr>
          <a:lstStyle/>
          <a:p>
            <a:pPr marL="274320" marR="0" lvl="0" indent="-27432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tabLst/>
              <a:defRPr/>
            </a:pPr>
            <a:r>
              <a:rPr kumimoji="0" lang="ru-RU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Индюк</a:t>
            </a:r>
            <a:endParaRPr kumimoji="0" lang="ru-RU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6" name="Содержимое 3" descr="turkey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11560" y="404664"/>
            <a:ext cx="7922840" cy="4795266"/>
          </a:xfrm>
          <a:prstGeom prst="rect">
            <a:avLst/>
          </a:prstGeom>
        </p:spPr>
      </p:pic>
    </p:spTree>
  </p:cSld>
  <p:clrMapOvr>
    <a:masterClrMapping/>
  </p:clrMapOvr>
  <p:transition>
    <p:zoom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611560" y="404664"/>
            <a:ext cx="7467600" cy="6069288"/>
          </a:xfrm>
        </p:spPr>
        <p:txBody>
          <a:bodyPr>
            <a:normAutofit/>
          </a:bodyPr>
          <a:lstStyle/>
          <a:p>
            <a:pPr>
              <a:buNone/>
            </a:pPr>
            <a:endParaRPr lang="ru-RU" sz="3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Times New Roman" pitchFamily="18" charset="0"/>
            </a:endParaRPr>
          </a:p>
          <a:p>
            <a:pPr>
              <a:lnSpc>
                <a:spcPct val="150000"/>
              </a:lnSpc>
              <a:spcBef>
                <a:spcPts val="0"/>
              </a:spcBef>
              <a:buNone/>
            </a:pPr>
            <a:r>
              <a:rPr lang="ru-RU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Как на речку </a:t>
            </a:r>
            <a:r>
              <a:rPr lang="ru-RU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прилетает,</a:t>
            </a:r>
          </a:p>
          <a:p>
            <a:pPr>
              <a:lnSpc>
                <a:spcPct val="150000"/>
              </a:lnSpc>
              <a:spcBef>
                <a:spcPts val="0"/>
              </a:spcBef>
              <a:buNone/>
            </a:pPr>
            <a:r>
              <a:rPr lang="ru-RU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сразу </a:t>
            </a:r>
            <a:r>
              <a:rPr lang="ru-RU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в воду залезает</a:t>
            </a:r>
            <a:r>
              <a:rPr lang="ru-RU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.</a:t>
            </a:r>
          </a:p>
          <a:p>
            <a:pPr>
              <a:lnSpc>
                <a:spcPct val="150000"/>
              </a:lnSpc>
              <a:spcBef>
                <a:spcPts val="0"/>
              </a:spcBef>
              <a:buNone/>
            </a:pPr>
            <a:r>
              <a:rPr lang="ru-RU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«</a:t>
            </a:r>
            <a:r>
              <a:rPr lang="ru-RU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Кря</a:t>
            </a:r>
            <a:r>
              <a:rPr lang="ru-RU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» </a:t>
            </a:r>
            <a:r>
              <a:rPr lang="ru-RU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- нырнула на </a:t>
            </a:r>
            <a:r>
              <a:rPr lang="ru-RU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минутку</a:t>
            </a:r>
          </a:p>
          <a:p>
            <a:pPr>
              <a:lnSpc>
                <a:spcPct val="150000"/>
              </a:lnSpc>
              <a:spcBef>
                <a:spcPts val="0"/>
              </a:spcBef>
              <a:buNone/>
            </a:pPr>
            <a:r>
              <a:rPr lang="ru-RU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Вы </a:t>
            </a:r>
            <a:r>
              <a:rPr lang="ru-RU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узнали? </a:t>
            </a:r>
            <a:r>
              <a:rPr lang="ru-RU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Это…</a:t>
            </a:r>
            <a:endParaRPr lang="ru-RU" sz="3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buNone/>
            </a:pPr>
            <a:r>
              <a:rPr lang="ru-RU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 </a:t>
            </a:r>
            <a:endParaRPr lang="ru-RU" sz="3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imes New Roman" pitchFamily="18" charset="0"/>
            </a:endParaRPr>
          </a:p>
        </p:txBody>
      </p:sp>
    </p:spTree>
  </p:cSld>
  <p:clrMapOvr>
    <a:masterClrMapping/>
  </p:clrMapOvr>
  <p:transition>
    <p:zoom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 txBox="1">
            <a:spLocks/>
          </p:cNvSpPr>
          <p:nvPr/>
        </p:nvSpPr>
        <p:spPr>
          <a:xfrm>
            <a:off x="4283968" y="5733256"/>
            <a:ext cx="3240360" cy="855739"/>
          </a:xfrm>
          <a:prstGeom prst="rect">
            <a:avLst/>
          </a:prstGeom>
        </p:spPr>
        <p:txBody>
          <a:bodyPr>
            <a:noAutofit/>
          </a:bodyPr>
          <a:lstStyle/>
          <a:p>
            <a:pPr marL="274320" marR="0" lvl="0" indent="-27432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tabLst/>
              <a:defRPr/>
            </a:pPr>
            <a:r>
              <a:rPr kumimoji="0" lang="ru-RU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Утка</a:t>
            </a:r>
            <a:endParaRPr kumimoji="0" lang="ru-RU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75656" y="332657"/>
            <a:ext cx="5616624" cy="52251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zoom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 descr="C:\Users\алсу\Favorites\Downloads\dogs_4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260648"/>
            <a:ext cx="7620000" cy="5256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Текст 3"/>
          <p:cNvSpPr txBox="1">
            <a:spLocks/>
          </p:cNvSpPr>
          <p:nvPr/>
        </p:nvSpPr>
        <p:spPr>
          <a:xfrm>
            <a:off x="4283968" y="5733256"/>
            <a:ext cx="3240360" cy="855739"/>
          </a:xfrm>
          <a:prstGeom prst="rect">
            <a:avLst/>
          </a:prstGeom>
        </p:spPr>
        <p:txBody>
          <a:bodyPr>
            <a:noAutofit/>
          </a:bodyPr>
          <a:lstStyle/>
          <a:p>
            <a:pPr marL="274320" marR="0" lvl="0" indent="-27432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tabLst/>
              <a:defRPr/>
            </a:pPr>
            <a:r>
              <a:rPr kumimoji="0" lang="ru-RU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Собака</a:t>
            </a:r>
            <a:endParaRPr kumimoji="0" lang="ru-RU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>
    <p:zoom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611560" y="332656"/>
            <a:ext cx="7467600" cy="6069288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  <a:spcBef>
                <a:spcPts val="0"/>
              </a:spcBef>
              <a:buNone/>
            </a:pPr>
            <a:r>
              <a:rPr lang="ru-RU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Arial" pitchFamily="34" charset="0"/>
              </a:rPr>
              <a:t>Этот зверь живёт лишь дома,</a:t>
            </a:r>
          </a:p>
          <a:p>
            <a:pPr>
              <a:lnSpc>
                <a:spcPct val="150000"/>
              </a:lnSpc>
              <a:spcBef>
                <a:spcPts val="0"/>
              </a:spcBef>
              <a:buNone/>
            </a:pPr>
            <a:r>
              <a:rPr lang="ru-RU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Arial" pitchFamily="34" charset="0"/>
              </a:rPr>
              <a:t>С этим зверем все знакомы.</a:t>
            </a:r>
          </a:p>
          <a:p>
            <a:pPr>
              <a:lnSpc>
                <a:spcPct val="150000"/>
              </a:lnSpc>
              <a:spcBef>
                <a:spcPts val="0"/>
              </a:spcBef>
              <a:buNone/>
            </a:pPr>
            <a:r>
              <a:rPr lang="ru-RU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Arial" pitchFamily="34" charset="0"/>
              </a:rPr>
              <a:t>У него усищи-спицы,</a:t>
            </a:r>
          </a:p>
          <a:p>
            <a:pPr>
              <a:lnSpc>
                <a:spcPct val="150000"/>
              </a:lnSpc>
              <a:spcBef>
                <a:spcPts val="0"/>
              </a:spcBef>
              <a:buNone/>
            </a:pPr>
            <a:r>
              <a:rPr lang="ru-RU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Arial" pitchFamily="34" charset="0"/>
              </a:rPr>
              <a:t>Он мурлычет, он поёт,</a:t>
            </a:r>
          </a:p>
          <a:p>
            <a:pPr>
              <a:lnSpc>
                <a:spcPct val="150000"/>
              </a:lnSpc>
              <a:spcBef>
                <a:spcPts val="0"/>
              </a:spcBef>
              <a:buNone/>
            </a:pPr>
            <a:r>
              <a:rPr lang="ru-RU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Arial" pitchFamily="34" charset="0"/>
              </a:rPr>
              <a:t>Только мыться он боится.</a:t>
            </a:r>
          </a:p>
          <a:p>
            <a:pPr>
              <a:lnSpc>
                <a:spcPct val="150000"/>
              </a:lnSpc>
              <a:spcBef>
                <a:spcPts val="0"/>
              </a:spcBef>
              <a:buNone/>
            </a:pPr>
            <a:r>
              <a:rPr lang="ru-RU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Arial" pitchFamily="34" charset="0"/>
              </a:rPr>
              <a:t>Угадали? Это .... </a:t>
            </a:r>
            <a:endParaRPr lang="ru-RU" sz="32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Arial" pitchFamily="34" charset="0"/>
            </a:endParaRPr>
          </a:p>
        </p:txBody>
      </p:sp>
    </p:spTree>
  </p:cSld>
  <p:clrMapOvr>
    <a:masterClrMapping/>
  </p:clrMapOvr>
  <p:transition>
    <p:zoom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 txBox="1">
            <a:spLocks/>
          </p:cNvSpPr>
          <p:nvPr/>
        </p:nvSpPr>
        <p:spPr>
          <a:xfrm>
            <a:off x="4283968" y="5733256"/>
            <a:ext cx="3240360" cy="855739"/>
          </a:xfrm>
          <a:prstGeom prst="rect">
            <a:avLst/>
          </a:prstGeom>
        </p:spPr>
        <p:txBody>
          <a:bodyPr>
            <a:noAutofit/>
          </a:bodyPr>
          <a:lstStyle/>
          <a:p>
            <a:pPr marL="274320" marR="0" lvl="0" indent="-27432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tabLst/>
              <a:defRPr/>
            </a:pPr>
            <a:r>
              <a:rPr kumimoji="0" lang="ru-RU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Кот</a:t>
            </a:r>
            <a:endParaRPr kumimoji="0" lang="ru-RU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5" name="Picture 3" descr="C:\Users\алсу\Favorites\Downloads\183022_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9632" y="332656"/>
            <a:ext cx="6984776" cy="53357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zoom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611560" y="404664"/>
            <a:ext cx="7467600" cy="6069288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  <a:spcBef>
                <a:spcPts val="0"/>
              </a:spcBef>
              <a:buNone/>
            </a:pPr>
            <a:r>
              <a:rPr lang="ru-RU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Arial" pitchFamily="34" charset="0"/>
              </a:rPr>
              <a:t>Молоко её полезно,</a:t>
            </a:r>
          </a:p>
          <a:p>
            <a:pPr>
              <a:lnSpc>
                <a:spcPct val="150000"/>
              </a:lnSpc>
              <a:spcBef>
                <a:spcPts val="0"/>
              </a:spcBef>
              <a:buNone/>
            </a:pPr>
            <a:r>
              <a:rPr lang="ru-RU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Arial" pitchFamily="34" charset="0"/>
              </a:rPr>
              <a:t>В огород она залезла,</a:t>
            </a:r>
          </a:p>
          <a:p>
            <a:pPr>
              <a:lnSpc>
                <a:spcPct val="150000"/>
              </a:lnSpc>
              <a:spcBef>
                <a:spcPts val="0"/>
              </a:spcBef>
              <a:buNone/>
            </a:pPr>
            <a:r>
              <a:rPr lang="ru-RU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Arial" pitchFamily="34" charset="0"/>
              </a:rPr>
              <a:t>И глядит "во все глаза" –</a:t>
            </a:r>
          </a:p>
          <a:p>
            <a:pPr>
              <a:lnSpc>
                <a:spcPct val="150000"/>
              </a:lnSpc>
              <a:spcBef>
                <a:spcPts val="0"/>
              </a:spcBef>
              <a:buNone/>
            </a:pPr>
            <a:r>
              <a:rPr lang="ru-RU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Arial" pitchFamily="34" charset="0"/>
              </a:rPr>
              <a:t>Длиннорогая ...</a:t>
            </a:r>
            <a:endParaRPr lang="ru-RU" sz="32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Arial" pitchFamily="34" charset="0"/>
            </a:endParaRPr>
          </a:p>
        </p:txBody>
      </p:sp>
    </p:spTree>
  </p:cSld>
  <p:clrMapOvr>
    <a:masterClrMapping/>
  </p:clrMapOvr>
  <p:transition>
    <p:zoom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 txBox="1">
            <a:spLocks/>
          </p:cNvSpPr>
          <p:nvPr/>
        </p:nvSpPr>
        <p:spPr>
          <a:xfrm>
            <a:off x="4283968" y="5733256"/>
            <a:ext cx="3240360" cy="855739"/>
          </a:xfrm>
          <a:prstGeom prst="rect">
            <a:avLst/>
          </a:prstGeom>
        </p:spPr>
        <p:txBody>
          <a:bodyPr>
            <a:noAutofit/>
          </a:bodyPr>
          <a:lstStyle/>
          <a:p>
            <a:pPr marL="274320" marR="0" lvl="0" indent="-27432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tabLst/>
              <a:defRPr/>
            </a:pPr>
            <a:r>
              <a:rPr kumimoji="0" lang="ru-RU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Корова</a:t>
            </a:r>
            <a:endParaRPr kumimoji="0" lang="ru-RU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0" y="332657"/>
            <a:ext cx="7272807" cy="5491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zoom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611560" y="404664"/>
            <a:ext cx="7467600" cy="6069288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  <a:spcBef>
                <a:spcPts val="0"/>
              </a:spcBef>
              <a:buNone/>
            </a:pPr>
            <a:r>
              <a:rPr lang="ru-RU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Чемпионка в быстром беге,</a:t>
            </a:r>
          </a:p>
          <a:p>
            <a:pPr>
              <a:lnSpc>
                <a:spcPct val="150000"/>
              </a:lnSpc>
              <a:spcBef>
                <a:spcPts val="0"/>
              </a:spcBef>
              <a:buNone/>
            </a:pPr>
            <a:r>
              <a:rPr lang="ru-RU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Я порой вожу телеги.</a:t>
            </a:r>
          </a:p>
          <a:p>
            <a:pPr>
              <a:lnSpc>
                <a:spcPct val="150000"/>
              </a:lnSpc>
              <a:spcBef>
                <a:spcPts val="0"/>
              </a:spcBef>
              <a:buNone/>
            </a:pPr>
            <a:r>
              <a:rPr lang="ru-RU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Дядя конюх мне принес</a:t>
            </a:r>
          </a:p>
          <a:p>
            <a:pPr>
              <a:lnSpc>
                <a:spcPct val="150000"/>
              </a:lnSpc>
              <a:spcBef>
                <a:spcPts val="0"/>
              </a:spcBef>
              <a:buNone/>
            </a:pPr>
            <a:r>
              <a:rPr lang="ru-RU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Воду, сено и овес.</a:t>
            </a:r>
            <a:r>
              <a:rPr lang="ru-RU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 </a:t>
            </a:r>
            <a:endParaRPr lang="ru-RU" sz="20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imes New Roman" pitchFamily="18" charset="0"/>
            </a:endParaRPr>
          </a:p>
        </p:txBody>
      </p:sp>
    </p:spTree>
  </p:cSld>
  <p:clrMapOvr>
    <a:masterClrMapping/>
  </p:clrMapOvr>
  <p:transition>
    <p:zoom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 txBox="1">
            <a:spLocks/>
          </p:cNvSpPr>
          <p:nvPr/>
        </p:nvSpPr>
        <p:spPr>
          <a:xfrm>
            <a:off x="4283968" y="5733256"/>
            <a:ext cx="3240360" cy="855739"/>
          </a:xfrm>
          <a:prstGeom prst="rect">
            <a:avLst/>
          </a:prstGeom>
        </p:spPr>
        <p:txBody>
          <a:bodyPr>
            <a:noAutofit/>
          </a:bodyPr>
          <a:lstStyle/>
          <a:p>
            <a:pPr marL="274320" marR="0" lvl="0" indent="-27432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tabLst/>
              <a:defRPr/>
            </a:pPr>
            <a:r>
              <a:rPr kumimoji="0" lang="ru-RU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Лошадь</a:t>
            </a:r>
            <a:endParaRPr kumimoji="0" lang="ru-RU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5" name="Picture 3" descr="C:\Users\алсу\Favorites\Downloads\0_55f2d_5e11e897_X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3608" y="404664"/>
            <a:ext cx="7129462" cy="532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zoom/>
  </p:transition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Эркер">
  <a:themeElements>
    <a:clrScheme name="Эркер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Эркер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39</TotalTime>
  <Words>237</Words>
  <Application>Microsoft Office PowerPoint</Application>
  <PresentationFormat>Экран (4:3)</PresentationFormat>
  <Paragraphs>77</Paragraphs>
  <Slides>25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25</vt:i4>
      </vt:variant>
    </vt:vector>
  </HeadingPairs>
  <TitlesOfParts>
    <vt:vector size="26" baseType="lpstr">
      <vt:lpstr>Эркер</vt:lpstr>
      <vt:lpstr>Презентация на тему: «Домашние животные и птицы» 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</vt:vector>
  </TitlesOfParts>
  <Company>Home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на тему: «Домашние животные и птицы»</dc:title>
  <dc:creator>FS</dc:creator>
  <cp:lastModifiedBy>FS</cp:lastModifiedBy>
  <cp:revision>4</cp:revision>
  <dcterms:created xsi:type="dcterms:W3CDTF">2014-10-08T13:45:08Z</dcterms:created>
  <dcterms:modified xsi:type="dcterms:W3CDTF">2014-10-08T14:25:07Z</dcterms:modified>
</cp:coreProperties>
</file>