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E98F408-5B4A-4AB2-B77B-793D3927B339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2A22C38-2673-4076-A27C-A3C09B1C2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F408-5B4A-4AB2-B77B-793D3927B339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2C38-2673-4076-A27C-A3C09B1C2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F408-5B4A-4AB2-B77B-793D3927B339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2C38-2673-4076-A27C-A3C09B1C2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F408-5B4A-4AB2-B77B-793D3927B339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2C38-2673-4076-A27C-A3C09B1C2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F408-5B4A-4AB2-B77B-793D3927B339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2C38-2673-4076-A27C-A3C09B1C2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F408-5B4A-4AB2-B77B-793D3927B339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2C38-2673-4076-A27C-A3C09B1C25F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F408-5B4A-4AB2-B77B-793D3927B339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2C38-2673-4076-A27C-A3C09B1C25F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F408-5B4A-4AB2-B77B-793D3927B339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2C38-2673-4076-A27C-A3C09B1C2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F408-5B4A-4AB2-B77B-793D3927B339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22C38-2673-4076-A27C-A3C09B1C2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E98F408-5B4A-4AB2-B77B-793D3927B339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2A22C38-2673-4076-A27C-A3C09B1C2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E98F408-5B4A-4AB2-B77B-793D3927B339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2A22C38-2673-4076-A27C-A3C09B1C2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E98F408-5B4A-4AB2-B77B-793D3927B339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2A22C38-2673-4076-A27C-A3C09B1C25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54726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Непосредственная образовательная деятельность</a:t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/>
                </a:solidFill>
              </a:rPr>
              <a:t>«Зайчик в гости к нам пришёл»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sz="2400" dirty="0" smtClean="0"/>
              <a:t>Воспитатель группы детей раннего возраста:</a:t>
            </a:r>
            <a:br>
              <a:rPr lang="ru-RU" sz="2400" dirty="0" smtClean="0"/>
            </a:br>
            <a:r>
              <a:rPr lang="ru-RU" sz="2400" dirty="0" err="1" smtClean="0"/>
              <a:t>Турцева</a:t>
            </a:r>
            <a:r>
              <a:rPr lang="ru-RU" sz="2400" dirty="0" smtClean="0"/>
              <a:t> Лидия Викторовна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212976"/>
            <a:ext cx="160972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5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254044" cy="194421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Constantia" panose="02030602050306030303" pitchFamily="18" charset="0"/>
                <a:ea typeface="Times New Roman"/>
                <a:cs typeface="KodchiangUPC" panose="02020603050405020304" pitchFamily="18" charset="-34"/>
              </a:rPr>
              <a:t>Цель: развитие речи, памяти, внимания.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6267" y="1988840"/>
            <a:ext cx="6231467" cy="4104456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/>
              <a:t>Задачи: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/>
              <a:t>	Совершенствовать умение обследовать предметы: учить рассматривать, ощупывать, гладить.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/>
              <a:t>	Дать представление о признаках предмета (величине, длине), количестве (много, мало).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/>
              <a:t>	Продолжать учить детей рисовать пальчиком на </a:t>
            </a:r>
            <a:r>
              <a:rPr lang="ru-RU" sz="2400" b="1" dirty="0" err="1"/>
              <a:t>круппе</a:t>
            </a:r>
            <a:r>
              <a:rPr lang="ru-RU" sz="2400" b="1" dirty="0" smtClean="0"/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/>
              <a:t>Способствовать  расширению и закреплению представления об овощах.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/>
              <a:t> </a:t>
            </a:r>
            <a:r>
              <a:rPr lang="ru-RU" sz="2400" b="1" dirty="0"/>
              <a:t>Активизировать речь детей, побуждая повторять за воспитателем слова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3382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556792"/>
            <a:ext cx="6965245" cy="2592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Образовательные области: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solidFill>
                  <a:schemeClr val="tx2"/>
                </a:solidFill>
              </a:rPr>
              <a:t>Познание;</a:t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Социализация;</a:t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Коммуникация;</a:t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Художественное творчество;</a:t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Музыка.</a:t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14762"/>
            <a:ext cx="3168352" cy="2664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61048"/>
            <a:ext cx="28765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691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340769"/>
            <a:ext cx="5723468" cy="2016224"/>
          </a:xfrm>
        </p:spPr>
        <p:txBody>
          <a:bodyPr/>
          <a:lstStyle/>
          <a:p>
            <a:r>
              <a:rPr lang="ru-RU" dirty="0" smtClean="0"/>
              <a:t>Возраст детей:</a:t>
            </a:r>
            <a:br>
              <a:rPr lang="ru-RU" dirty="0" smtClean="0"/>
            </a:br>
            <a:r>
              <a:rPr lang="ru-RU" sz="3200" dirty="0" smtClean="0">
                <a:solidFill>
                  <a:schemeClr val="tx2"/>
                </a:solidFill>
              </a:rPr>
              <a:t>младший дошкольный возраст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Участники НООД:</a:t>
            </a:r>
          </a:p>
          <a:p>
            <a:r>
              <a:rPr lang="ru-RU" sz="3200" dirty="0" smtClean="0">
                <a:latin typeface="Constantia" panose="02030602050306030303" pitchFamily="18" charset="0"/>
              </a:rPr>
              <a:t>Дети 2-3 года, воспитатель</a:t>
            </a:r>
            <a:endParaRPr lang="ru-RU" sz="3200" dirty="0">
              <a:latin typeface="Constantia" panose="0203060205030603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2" y="260648"/>
            <a:ext cx="2590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314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0"/>
            <a:ext cx="7704856" cy="6597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00808"/>
            <a:ext cx="31432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3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2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58" y="6181489"/>
            <a:ext cx="571500" cy="7048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38582"/>
            <a:ext cx="571500" cy="7048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138582"/>
            <a:ext cx="571500" cy="7048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56" y="6138582"/>
            <a:ext cx="571500" cy="7048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869657"/>
            <a:ext cx="571500" cy="7048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201127"/>
            <a:ext cx="571500" cy="7048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553552"/>
            <a:ext cx="571500" cy="7048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6024" y="1044934"/>
            <a:ext cx="4877941" cy="663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0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149080"/>
            <a:ext cx="2160240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097083"/>
            <a:ext cx="735335" cy="720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663" y="4869160"/>
            <a:ext cx="735335" cy="7200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851289"/>
            <a:ext cx="792088" cy="7200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825" y="2924944"/>
            <a:ext cx="747539" cy="72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5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6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244</TotalTime>
  <Words>28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Непосредственная образовательная деятельность  «Зайчик в гости к нам пришёл»  Воспитатель группы детей раннего возраста: Турцева Лидия Викторовна</vt:lpstr>
      <vt:lpstr>Цель: развитие речи, памяти, внимания. </vt:lpstr>
      <vt:lpstr>Образовательные области:  Познание; Социализация; Коммуникация; Художественное творчество; Музыка.  </vt:lpstr>
      <vt:lpstr>Возраст детей: младший дошкольный возраст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Непосредственная образовательная деятельность  «Зайчик в гости к нам пришёл»  Воспитатель группы детей раннего возраста: Турцева Лидия Викторовна</dc:title>
  <dc:creator>111</dc:creator>
  <cp:lastModifiedBy>111</cp:lastModifiedBy>
  <cp:revision>20</cp:revision>
  <dcterms:created xsi:type="dcterms:W3CDTF">2013-11-29T20:06:42Z</dcterms:created>
  <dcterms:modified xsi:type="dcterms:W3CDTF">2013-12-02T18:25:34Z</dcterms:modified>
</cp:coreProperties>
</file>