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267-9F99-4833-9B0D-76A69E9E8A9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E6B-8479-4BF8-B374-581D556A6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267-9F99-4833-9B0D-76A69E9E8A9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E6B-8479-4BF8-B374-581D556A6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267-9F99-4833-9B0D-76A69E9E8A9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E6B-8479-4BF8-B374-581D556A6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267-9F99-4833-9B0D-76A69E9E8A9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E6B-8479-4BF8-B374-581D556A6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267-9F99-4833-9B0D-76A69E9E8A9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E6B-8479-4BF8-B374-581D556A6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267-9F99-4833-9B0D-76A69E9E8A9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E6B-8479-4BF8-B374-581D556A6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267-9F99-4833-9B0D-76A69E9E8A9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E6B-8479-4BF8-B374-581D556A6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267-9F99-4833-9B0D-76A69E9E8A9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E6B-8479-4BF8-B374-581D556A6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267-9F99-4833-9B0D-76A69E9E8A9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E6B-8479-4BF8-B374-581D556A6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267-9F99-4833-9B0D-76A69E9E8A9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E6B-8479-4BF8-B374-581D556A6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267-9F99-4833-9B0D-76A69E9E8A9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E6B-8479-4BF8-B374-581D556A6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8D267-9F99-4833-9B0D-76A69E9E8A9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18E6B-8479-4BF8-B374-581D556A6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684800" cy="77760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339752" y="2204864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РАЗВИВАЮЩАЯ ИГРА «РОМАШКА»</a:t>
            </a:r>
            <a:endParaRPr lang="ru-RU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ВАРИАНТ ИГРЫ № 2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(для детей 5 -6 лет)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43608" y="2492896"/>
            <a:ext cx="7056784" cy="343393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6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и упражнения данного варианта:</a:t>
            </a:r>
          </a:p>
          <a:p>
            <a:pPr lvl="0" algn="just"/>
            <a:endParaRPr lang="ru-RU" sz="2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SzPct val="45000"/>
              <a:buFont typeface="StarSymbol"/>
              <a:buChar char="●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Расширяют представления детей о   </a:t>
            </a:r>
          </a:p>
          <a:p>
            <a:pPr lvl="0" algn="just">
              <a:buSzPct val="45000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растительном и животном мире</a:t>
            </a:r>
          </a:p>
          <a:p>
            <a:pPr lvl="0" algn="just">
              <a:buSzPct val="45000"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SzPct val="45000"/>
              <a:buFont typeface="StarSymbol"/>
              <a:buChar char="●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Совершенствуют грамматический строй речи</a:t>
            </a:r>
          </a:p>
          <a:p>
            <a:pPr lvl="0" algn="just">
              <a:buSzPct val="45000"/>
              <a:buFont typeface="StarSymbol"/>
              <a:buChar char="●"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SzPct val="45000"/>
              <a:buFont typeface="StarSymbol"/>
              <a:buChar char="●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Упражняют в словообразовании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62050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«НАЗОВИ СЕМЬЮ»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Составить ромашку </a:t>
            </a:r>
          </a:p>
          <a:p>
            <a:pPr lvl="0">
              <a:spcBef>
                <a:spcPts val="0"/>
              </a:spcBef>
              <a:buSzPct val="45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из лепестков, на </a:t>
            </a:r>
          </a:p>
          <a:p>
            <a:pPr lvl="0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которых  </a:t>
            </a:r>
          </a:p>
          <a:p>
            <a:pPr lvl="0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изображены дикие </a:t>
            </a:r>
          </a:p>
          <a:p>
            <a:pPr lvl="0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(домашние) </a:t>
            </a:r>
          </a:p>
          <a:p>
            <a:pPr lvl="0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животные.</a:t>
            </a:r>
          </a:p>
          <a:p>
            <a:pPr lvl="0">
              <a:spcBef>
                <a:spcPts val="0"/>
              </a:spcBef>
              <a:buSzPct val="45000"/>
              <a:buFont typeface="StarSymbol"/>
              <a:buChar char="●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Назвать семью </a:t>
            </a:r>
          </a:p>
          <a:p>
            <a:pPr lvl="0">
              <a:spcBef>
                <a:spcPts val="0"/>
              </a:spcBef>
              <a:buSzPct val="45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(волк, волчица,  </a:t>
            </a:r>
          </a:p>
          <a:p>
            <a:pPr lvl="0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волчонок; баран, </a:t>
            </a:r>
          </a:p>
          <a:p>
            <a:pPr lvl="0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овца, ягненок).</a:t>
            </a:r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alphaModFix/>
            <a:lum/>
          </a:blip>
          <a:srcRect/>
          <a:stretch>
            <a:fillRect/>
          </a:stretch>
        </p:blipFill>
        <p:spPr>
          <a:xfrm>
            <a:off x="3707904" y="1988840"/>
            <a:ext cx="4876800" cy="3657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ВАРИАНТ ИГРЫ №3 </a:t>
            </a: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(для детей 6 -7 лет)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99592" y="2348880"/>
            <a:ext cx="7488832" cy="338437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1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и упражнения данного варианта:</a:t>
            </a:r>
          </a:p>
          <a:p>
            <a:pPr lvl="0" algn="just"/>
            <a:endParaRPr lang="ru-RU" sz="3100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SzPct val="45000"/>
              <a:buFont typeface="StarSymbol"/>
              <a:buChar char="●"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Обогащают знания детей о растительном и              </a:t>
            </a:r>
          </a:p>
          <a:p>
            <a:pPr lvl="0" algn="just">
              <a:buSzPct val="45000"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животном мире    </a:t>
            </a:r>
          </a:p>
          <a:p>
            <a:pPr lvl="0" algn="just">
              <a:buSzPct val="45000"/>
              <a:buFont typeface="StarSymbol"/>
              <a:buChar char="●"/>
            </a:pPr>
            <a:endParaRPr lang="ru-RU" sz="3100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SzPct val="45000"/>
              <a:buFont typeface="StarSymbol"/>
              <a:buChar char="●"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Развивают связную речь</a:t>
            </a:r>
          </a:p>
          <a:p>
            <a:pPr lvl="0" algn="just">
              <a:buSzPct val="45000"/>
              <a:buFont typeface="StarSymbol"/>
              <a:buChar char="●"/>
            </a:pPr>
            <a:endParaRPr lang="ru-RU" sz="3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SzPct val="45000"/>
              <a:buFont typeface="StarSymbol"/>
              <a:buChar char="●"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Совершенствуют звуковую культуру речи,                  </a:t>
            </a:r>
          </a:p>
          <a:p>
            <a:pPr lvl="0" algn="just">
              <a:buSzPct val="45000"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знакомят с грамотой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«УГОСТИ ДРУЗЕЙ»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Составить ромашку из лепестков, на которых изображены фрукты (ягоды).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Назвать сок, варенье, начинку для пирогов из этих фруктов (ягод). (Яблочный сок, яблочное варенье, яблочная начинка).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Сказать, чем можно угостить  друзей  («Я угощу друзей апельсиновым соком, предложу пирог с яблочной начинкой, будем пить чай с земляничным вареньем»).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«ОТГАДАЙ (ЗАГАДАЙ) ЗАГАДКУ»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alphaModFix/>
            <a:lum/>
          </a:blip>
          <a:srcRect/>
          <a:stretch>
            <a:fillRect/>
          </a:stretch>
        </p:blipFill>
        <p:spPr>
          <a:xfrm>
            <a:off x="1331640" y="1340768"/>
            <a:ext cx="6470848" cy="485313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«ЧЕМ ПОХОЖИ,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ЧЕМ ОТЛИЧАЮТСЯ?»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Взять 2 лепестка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 одному из разных тематических ромашек)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Сравнить изображенное на картинках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836712"/>
            <a:ext cx="28620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Желаю</a:t>
            </a:r>
            <a:endParaRPr lang="en-US" sz="6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6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удачи!</a:t>
            </a:r>
            <a:endParaRPr lang="ru-RU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1124744"/>
            <a:ext cx="28803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lvl="0" algn="ctr">
              <a:spcAft>
                <a:spcPts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ГБДОУ № 95</a:t>
            </a:r>
          </a:p>
          <a:p>
            <a:pPr lvl="0" algn="ctr">
              <a:spcAft>
                <a:spcPts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Невского района</a:t>
            </a:r>
          </a:p>
          <a:p>
            <a:pPr lvl="0" algn="ctr">
              <a:spcAft>
                <a:spcPts val="0"/>
              </a:spcAft>
            </a:pP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Шарова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Н.Ф.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085184"/>
            <a:ext cx="2004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master03_background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1072"/>
            <a:ext cx="9170856" cy="6873856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62050"/>
          </a:xfrm>
        </p:spPr>
        <p:txBody>
          <a:bodyPr anchor="ctr">
            <a:no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 для детей дошкольного возраста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в занимательной форме знакомит детей с удивительным миром растений и животных.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процессе игры развивается  внимание, память, мышление, речь.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alphaModFix/>
            <a:lum/>
          </a:blip>
          <a:srcRect/>
          <a:stretch>
            <a:fillRect/>
          </a:stretch>
        </p:blipFill>
        <p:spPr>
          <a:xfrm>
            <a:off x="3575050" y="1412776"/>
            <a:ext cx="5111750" cy="46805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 anchor="ctr">
            <a:no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ИГРУ ВХОДИТ: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buSzPct val="45000"/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Игровое поле в       </a:t>
            </a:r>
          </a:p>
          <a:p>
            <a:pPr lvl="0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форме круга с </a:t>
            </a:r>
          </a:p>
          <a:p>
            <a:pPr lvl="0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кармашками (8шт.)</a:t>
            </a:r>
          </a:p>
          <a:p>
            <a:pPr lvl="0">
              <a:buSzPct val="45000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SzPct val="45000"/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Наборы карточек-  </a:t>
            </a:r>
          </a:p>
          <a:p>
            <a:pPr lvl="0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лепестков с  </a:t>
            </a:r>
          </a:p>
          <a:p>
            <a:pPr lvl="0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тематическими   </a:t>
            </a:r>
          </a:p>
          <a:p>
            <a:pPr lvl="0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картинками  </a:t>
            </a:r>
          </a:p>
          <a:p>
            <a:pPr lvl="0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(«Овощи»,  </a:t>
            </a:r>
          </a:p>
          <a:p>
            <a:pPr lvl="0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«Фрукты», </a:t>
            </a:r>
          </a:p>
          <a:p>
            <a:pPr lvl="0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«Ягоды» и др. </a:t>
            </a:r>
          </a:p>
          <a:p>
            <a:pPr lvl="0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карточек - 112шт.)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alphaModFix/>
            <a:lum/>
          </a:blip>
          <a:srcRect/>
          <a:stretch>
            <a:fillRect/>
          </a:stretch>
        </p:blipFill>
        <p:spPr>
          <a:xfrm>
            <a:off x="3575050" y="1495690"/>
            <a:ext cx="5111750" cy="445359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ВИДЫ ТЕМАТИЧЕСКИХ РОМАШЕК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alphaModFix/>
            <a:lum/>
          </a:blip>
          <a:srcRect/>
          <a:stretch>
            <a:fillRect/>
          </a:stretch>
        </p:blipFill>
        <p:spPr>
          <a:xfrm>
            <a:off x="3275856" y="1556792"/>
            <a:ext cx="2664296" cy="2015995"/>
          </a:xfrm>
          <a:prstGeom prst="rect">
            <a:avLst/>
          </a:prstGeom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3" cstate="email">
            <a:alphaModFix/>
            <a:lum/>
          </a:blip>
          <a:srcRect/>
          <a:stretch>
            <a:fillRect/>
          </a:stretch>
        </p:blipFill>
        <p:spPr>
          <a:xfrm>
            <a:off x="395537" y="1556793"/>
            <a:ext cx="2661309" cy="203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alphaModFix/>
            <a:lum/>
          </a:blip>
          <a:srcRect/>
          <a:stretch>
            <a:fillRect/>
          </a:stretch>
        </p:blipFill>
        <p:spPr>
          <a:xfrm>
            <a:off x="6147259" y="1567225"/>
            <a:ext cx="2601205" cy="20372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alphaModFix/>
            <a:lum/>
          </a:blip>
          <a:srcRect/>
          <a:stretch>
            <a:fillRect/>
          </a:stretch>
        </p:blipFill>
        <p:spPr>
          <a:xfrm>
            <a:off x="6156176" y="3933056"/>
            <a:ext cx="2599280" cy="20162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alphaModFix/>
            <a:lum/>
          </a:blip>
          <a:srcRect/>
          <a:stretch>
            <a:fillRect/>
          </a:stretch>
        </p:blipFill>
        <p:spPr>
          <a:xfrm>
            <a:off x="3275857" y="3925591"/>
            <a:ext cx="2626598" cy="20236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alphaModFix/>
            <a:lum/>
          </a:blip>
          <a:srcRect/>
          <a:stretch>
            <a:fillRect/>
          </a:stretch>
        </p:blipFill>
        <p:spPr>
          <a:xfrm>
            <a:off x="395536" y="3925225"/>
            <a:ext cx="2653562" cy="20240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ЛЕПЕСТКИ РАЗНЫХ ТЕМАТИЧЕСКИХ РОМАШЕК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alphaModFix/>
            <a:lum/>
          </a:blip>
          <a:srcRect/>
          <a:stretch>
            <a:fillRect/>
          </a:stretch>
        </p:blipFill>
        <p:spPr>
          <a:xfrm>
            <a:off x="1547664" y="1772816"/>
            <a:ext cx="6264696" cy="429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ИГРОВЫЕ ДЕЙСТВИЯ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6400800" cy="4176464"/>
          </a:xfrm>
        </p:spPr>
        <p:txBody>
          <a:bodyPr>
            <a:normAutofit/>
          </a:bodyPr>
          <a:lstStyle/>
          <a:p>
            <a:pPr lvl="0" algn="just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Собрать цветок с нужными лепестками.</a:t>
            </a:r>
          </a:p>
          <a:p>
            <a:pPr lvl="0" algn="just"/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Выполнить задание в соответствии с вариантом игры.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 ИМЕЕТ 3 ВАРИАНТА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alphaModFix/>
            <a:lum/>
          </a:blip>
          <a:srcRect/>
          <a:stretch>
            <a:fillRect/>
          </a:stretch>
        </p:blipFill>
        <p:spPr>
          <a:xfrm>
            <a:off x="1979712" y="1124744"/>
            <a:ext cx="5149552" cy="514955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ВАРИАНТ ИГРЫ № 1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(для детей 3-4 лет)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1988840"/>
            <a:ext cx="7344816" cy="3649960"/>
          </a:xfrm>
        </p:spPr>
        <p:txBody>
          <a:bodyPr>
            <a:noAutofit/>
          </a:bodyPr>
          <a:lstStyle/>
          <a:p>
            <a:pPr lvl="0"/>
            <a:endParaRPr lang="ru-RU" sz="2400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и упражнения данного варианта:</a:t>
            </a:r>
          </a:p>
          <a:p>
            <a:pPr lvl="0"/>
            <a:endParaRPr lang="ru-RU" sz="24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50000"/>
              </a:lnSpc>
              <a:spcAft>
                <a:spcPts val="0"/>
              </a:spcAft>
              <a:buSzPct val="45000"/>
              <a:buFont typeface="StarSymbol"/>
              <a:buChar char="●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Знакомят детей с миром животных и растений</a:t>
            </a:r>
          </a:p>
          <a:p>
            <a:pPr lvl="0" algn="l">
              <a:lnSpc>
                <a:spcPct val="150000"/>
              </a:lnSpc>
              <a:spcAft>
                <a:spcPts val="0"/>
              </a:spcAft>
              <a:buSzPct val="45000"/>
              <a:buFont typeface="StarSymbol"/>
              <a:buChar char="●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Формируют  грамматический строй речи</a:t>
            </a:r>
          </a:p>
          <a:p>
            <a:pPr lvl="0" algn="l">
              <a:lnSpc>
                <a:spcPct val="150000"/>
              </a:lnSpc>
              <a:spcAft>
                <a:spcPts val="0"/>
              </a:spcAft>
              <a:buSzPct val="45000"/>
              <a:buFont typeface="StarSymbol"/>
              <a:buChar char="●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Упражняют в правильном звукопроизношении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162050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«КТО КАК ГОЛОС ПОДАЕТ»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3008313" cy="4641379"/>
          </a:xfrm>
        </p:spPr>
        <p:txBody>
          <a:bodyPr>
            <a:normAutofit lnSpcReduction="10000"/>
          </a:bodyPr>
          <a:lstStyle/>
          <a:p>
            <a:pPr lvl="0" algn="just">
              <a:spcBef>
                <a:spcPts val="0"/>
              </a:spcBef>
              <a:buSzPct val="45000"/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Составить ромашку  </a:t>
            </a:r>
          </a:p>
          <a:p>
            <a:pPr lvl="0" algn="just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из лепестков, на </a:t>
            </a:r>
          </a:p>
          <a:p>
            <a:pPr lvl="0" algn="just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которых  </a:t>
            </a:r>
          </a:p>
          <a:p>
            <a:pPr lvl="0" algn="just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изображены   </a:t>
            </a:r>
          </a:p>
          <a:p>
            <a:pPr lvl="0" algn="just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домашние (дикие) </a:t>
            </a:r>
          </a:p>
          <a:p>
            <a:pPr lvl="0" algn="just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животные.</a:t>
            </a:r>
          </a:p>
          <a:p>
            <a:pPr lvl="0" algn="just">
              <a:spcBef>
                <a:spcPts val="0"/>
              </a:spcBef>
              <a:buSzPct val="45000"/>
              <a:buFont typeface="StarSymbol"/>
              <a:buChar char="➔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SzPct val="45000"/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Назвать животное и  </a:t>
            </a:r>
          </a:p>
          <a:p>
            <a:pPr lvl="0" algn="just">
              <a:spcBef>
                <a:spcPts val="0"/>
              </a:spcBef>
              <a:buSzPct val="45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сказать, как подает </a:t>
            </a:r>
          </a:p>
          <a:p>
            <a:pPr lvl="0" algn="just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голос.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SzPct val="45000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(«Это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корова,  </a:t>
            </a:r>
          </a:p>
          <a:p>
            <a:pPr lvl="0" algn="just">
              <a:spcBef>
                <a:spcPts val="0"/>
              </a:spcBef>
              <a:buSzPct val="45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она мычит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SzPct val="45000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 т.д.)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alphaModFix/>
            <a:lum/>
          </a:blip>
          <a:srcRect/>
          <a:stretch>
            <a:fillRect/>
          </a:stretch>
        </p:blipFill>
        <p:spPr>
          <a:xfrm>
            <a:off x="3707904" y="1916832"/>
            <a:ext cx="4876800" cy="3657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150</TotalTime>
  <Words>409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Игра для детей дошкольного возраста</vt:lpstr>
      <vt:lpstr>В ИГРУ ВХОДИТ:</vt:lpstr>
      <vt:lpstr>ВИДЫ ТЕМАТИЧЕСКИХ РОМАШЕК</vt:lpstr>
      <vt:lpstr>ЛЕПЕСТКИ РАЗНЫХ ТЕМАТИЧЕСКИХ РОМАШЕК</vt:lpstr>
      <vt:lpstr>ИГРОВЫЕ ДЕЙСТВИЯ</vt:lpstr>
      <vt:lpstr>ИГРА ИМЕЕТ 3 ВАРИАНТА</vt:lpstr>
      <vt:lpstr>ВАРИАНТ ИГРЫ № 1 (для детей 3-4 лет)</vt:lpstr>
      <vt:lpstr>«КТО КАК ГОЛОС ПОДАЕТ»</vt:lpstr>
      <vt:lpstr>ВАРИАНТ ИГРЫ № 2  (для детей 5 -6 лет)</vt:lpstr>
      <vt:lpstr>«НАЗОВИ СЕМЬЮ»</vt:lpstr>
      <vt:lpstr>ВАРИАНТ ИГРЫ №3  (для детей 6 -7 лет)</vt:lpstr>
      <vt:lpstr>«УГОСТИ ДРУЗЕЙ»</vt:lpstr>
      <vt:lpstr>«ОТГАДАЙ (ЗАГАДАЙ) ЗАГАДКУ»</vt:lpstr>
      <vt:lpstr>«ЧЕМ ПОХОЖИ,  ЧЕМ ОТЛИЧАЮТСЯ?»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18</cp:revision>
  <dcterms:created xsi:type="dcterms:W3CDTF">2014-01-31T11:09:51Z</dcterms:created>
  <dcterms:modified xsi:type="dcterms:W3CDTF">2014-01-31T16:47:25Z</dcterms:modified>
</cp:coreProperties>
</file>