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72" r:id="rId6"/>
    <p:sldId id="264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5" d="100"/>
          <a:sy n="45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FD60A1-E895-4CA9-9761-FCBDC5E5975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3909CC-3518-4800-816D-551D43C97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&#1084;&#1091;&#1079;&#1099;&#1082;&#1072;\&#1063;&#1072;&#1081;&#1082;&#1086;&#1074;&#1089;&#1082;&#1080;&#1081;%20-%20&#1058;&#1072;&#1085;&#1077;&#1094;%20&#1060;&#1077;&#1080;%20&#1044;&#1088;&#1072;&#1078;&#1077;%20%20(audiopoisk.com)%20(1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Интегрированная непосредственная образовательная деятельность  для  детей  старшей  группы (5-6 лет)</a:t>
            </a:r>
          </a:p>
          <a:p>
            <a:r>
              <a:rPr lang="ru-RU" b="1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Выполнила: воспитатель </a:t>
            </a:r>
          </a:p>
          <a:p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МБДОУ Детский сад №3 «Ромашка» </a:t>
            </a:r>
          </a:p>
          <a:p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Рудник И.М.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496945" cy="30539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СКАЗОЧНОЕ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ПУТЕШЕСТВИЕ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95536" y="4437112"/>
            <a:ext cx="720080" cy="792088"/>
          </a:xfrm>
          <a:prstGeom prst="star4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668344" y="548680"/>
            <a:ext cx="576064" cy="720080"/>
          </a:xfrm>
          <a:prstGeom prst="star4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203848" y="188640"/>
            <a:ext cx="504056" cy="720080"/>
          </a:xfrm>
          <a:prstGeom prst="star4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300192" y="4293096"/>
            <a:ext cx="720080" cy="936104"/>
          </a:xfrm>
          <a:prstGeom prst="star4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539552" y="1340768"/>
            <a:ext cx="576064" cy="720080"/>
          </a:xfrm>
          <a:prstGeom prst="star4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100392" y="3284984"/>
            <a:ext cx="648072" cy="936104"/>
          </a:xfrm>
          <a:prstGeom prst="star4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зима\photo_1626_large_724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зима\prirod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" name="Чайковский - Танец Феи Драже  (audiopoisk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Чайковский - Танец Феи Драже  (audiopoisk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16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зима\070923023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зима\gallery_12298_134_122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Новая папка (2)\54135_128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acer\Desktop\Новая папка (2)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2190750" cy="1657350"/>
          </a:xfrm>
          <a:prstGeom prst="rect">
            <a:avLst/>
          </a:prstGeom>
          <a:noFill/>
        </p:spPr>
      </p:pic>
      <p:pic>
        <p:nvPicPr>
          <p:cNvPr id="7" name="Picture 3" descr="C:\Users\acer\Desktop\Новая папка (2)\Russkie-skazki-pro-zverey-4.jpg"/>
          <p:cNvPicPr>
            <a:picLocks noChangeAspect="1" noChangeArrowheads="1"/>
          </p:cNvPicPr>
          <p:nvPr/>
        </p:nvPicPr>
        <p:blipFill>
          <a:blip r:embed="rId4" cstate="print"/>
          <a:srcRect l="10082" t="41307" r="49725" b="4798"/>
          <a:stretch>
            <a:fillRect/>
          </a:stretch>
        </p:blipFill>
        <p:spPr bwMode="auto">
          <a:xfrm>
            <a:off x="5917214" y="816366"/>
            <a:ext cx="2159156" cy="2119078"/>
          </a:xfrm>
          <a:prstGeom prst="rect">
            <a:avLst/>
          </a:prstGeom>
          <a:noFill/>
        </p:spPr>
      </p:pic>
      <p:pic>
        <p:nvPicPr>
          <p:cNvPr id="8" name="Picture 6" descr="C:\Users\acer\Desktop\Новая папка (2)\06754856.jpg"/>
          <p:cNvPicPr>
            <a:picLocks noChangeAspect="1" noChangeArrowheads="1"/>
          </p:cNvPicPr>
          <p:nvPr/>
        </p:nvPicPr>
        <p:blipFill>
          <a:blip r:embed="rId5" cstate="print"/>
          <a:srcRect b="31041"/>
          <a:stretch>
            <a:fillRect/>
          </a:stretch>
        </p:blipFill>
        <p:spPr bwMode="auto">
          <a:xfrm>
            <a:off x="4355976" y="4077072"/>
            <a:ext cx="2095500" cy="1944216"/>
          </a:xfrm>
          <a:prstGeom prst="rect">
            <a:avLst/>
          </a:prstGeom>
          <a:noFill/>
        </p:spPr>
      </p:pic>
      <p:pic>
        <p:nvPicPr>
          <p:cNvPr id="9" name="Picture 5" descr="C:\Users\acer\Desktop\Новая папка (2)\morozko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160240" cy="2088232"/>
          </a:xfrm>
          <a:prstGeom prst="rect">
            <a:avLst/>
          </a:prstGeom>
          <a:noFill/>
        </p:spPr>
      </p:pic>
      <p:pic>
        <p:nvPicPr>
          <p:cNvPr id="10" name="Picture 7" descr="C:\Users\acer\Desktop\Новая папка (2)\img_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509120"/>
            <a:ext cx="1524000" cy="199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зима\5522919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E:\images\102PHOTO\SAM_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627803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зима\Левитан_Лес_зим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зима\63366675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зима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87" y="0"/>
            <a:ext cx="9257687" cy="6934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30</Words>
  <Application>Microsoft Office PowerPoint</Application>
  <PresentationFormat>Экран (4:3)</PresentationFormat>
  <Paragraphs>6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16</cp:revision>
  <dcterms:created xsi:type="dcterms:W3CDTF">2013-10-19T18:21:21Z</dcterms:created>
  <dcterms:modified xsi:type="dcterms:W3CDTF">2014-10-08T15:22:35Z</dcterms:modified>
</cp:coreProperties>
</file>