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57" autoAdjust="0"/>
    <p:restoredTop sz="94660"/>
  </p:normalViewPr>
  <p:slideViewPr>
    <p:cSldViewPr>
      <p:cViewPr varScale="1">
        <p:scale>
          <a:sx n="68" d="100"/>
          <a:sy n="68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184B-F884-4534-B507-5A07238B87A3}" type="datetimeFigureOut">
              <a:rPr lang="ru-RU" smtClean="0"/>
              <a:t>06.12.2014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E00A0-8800-421E-B0F0-0CABFEF37C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 по экспериментальной деятельности дошкольников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14338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МДОУ Детский сад №55 «Кузнечик» г. Подольска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Подчасова Светлана Геннадьевна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16aaaa3-2013-0821-1757-2375719ffff4-w500-h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2333429"/>
            <a:ext cx="5572132" cy="45245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6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«Спасательный жилет»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835824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мандарин с кожурой, мандарин без кожуры, таз с водой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опыта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отгадайте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какой из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мандарин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утонет быстрее — в кожуре или без нее? Вопрос поставлен неверно — утонет вообще только один. Без кожуры. И даже несмотря на то, что тот, что в кожуре, тяжелее, он все рано будет продолжать держаться на воде, ведь на нем «спасательный жилет»: в кожуре есть много пузырьков воздуха, которые и работают спасателями, выталкивая тонущий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мандарин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 поверхность воды.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Этот же принцип можно увидеть, используя газированную воду и кусочек пластилина величиной с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рисинку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Если бросить пластилин в стакан с газированной водой, он сначала утонет, а потом всплывет на поверхность, облепленный пузырьками воздуха. Эффект закончится, когда газ выдохнется, — пластилин утонет.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08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_0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07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401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64305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57174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«Волшебник воздух»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Цель мастер – класса: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представление опыта работы  с детьми старшего дошкольного возраста  по развитию познавательной активности через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исследовательскую деятельность.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858280" cy="492922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профессиональной  компетенции участников мастер – класса по развитию познавательной активности дошкольников через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поисково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исследовательскую деятельность;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представить участникам мастер – класса одну из форм проведения опытно – экспериментальной деятельности с детьми старшего дошкольного возраста;</a:t>
            </a:r>
          </a:p>
          <a:p>
            <a:pPr algn="l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сформировать у участников мастер – класса мотивацию на использование в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образовательном процессе опытно – экспериментальной деятельности для  развития познавательной активности дошкольников.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858280" cy="66437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Детство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, это пора поисков и ответов на самые разные вопросы. Исследовательская, поисковая активность — естественное состояние ребенка, он настроен на познание окружающего мира, он хочет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познавать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Чем разнообразнее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и  интенсивнее  поисковая  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деятельность, тем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больше  новой  информации  получит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ребёнок,тем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быстрее  и  полноценнее  идёт  его  развитие.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    Известно, что ознакомление  с каким – либо предметом или явлением дает наиболее оптимальный результат, если оно носит действенный характер. Нужно предоставить детям возможность «действовать» с изучаемыми объектами окружающего мира.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    Китайская пословица гласит «Расскажи – и я забуду, покажи – и я запомню, дай попробовать - и я пойму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Это отражает всю сущность окружающего мира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3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2143116"/>
            <a:ext cx="4276725" cy="4000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472518" cy="101122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1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«Поймай воздух»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357298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целлофановый пакет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Ход опыта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взять целлофановый пакет. Взмахом пакета набрать в него воздух и зажать пакет. Показать детям, что в нем находится воздух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96aaaa3-2013-0821-1928-2375769ffff4-w500-h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25" y="2214554"/>
            <a:ext cx="3114675" cy="4267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Опыт 2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етекучая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вода»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две бутылки, две воронки, пластилин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643050"/>
            <a:ext cx="61436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Ход опыта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Возьмите две бутылки и вставьте в каждую из них по воронке. На одной из них замажьте горлышко вокруг воронки пластилином так, чтобы не было ни щели, ни дырочки. Сначала налейте немного воды в бутылку без пластилина -  вода беспрепятственно попадает внутрь.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 теперь попробуйте наполнить бутылку с пластилином — кроме нескольких капель воды больше в бутылку не попадет ничего! А все потому, что воздух, находящийся в этой емкости не имеет возможности выйти оттуда через щели между горлышком и воронкой. И сила давление воздуха в бутылке больше силы тяжести, тянущей воду из воронки вниз, поэтому вода остается в воронке — пока не проделать хотя бы малюсенькую дырочку между горлышком и воронкой.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5669814_3904168_x_e931eb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2071678"/>
            <a:ext cx="5688705" cy="3786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9397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3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«Запуск ракеты»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1225689"/>
            <a:ext cx="87868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воздушный шарик, трубочка для коктейлей, нитки, скотч.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опыта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эта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забава будет интересна малышу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довольно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долго. Натяните между двумя,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расположенными 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противоположных концах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комнаты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стульями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предварительно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продев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ее сквозь трубочку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сока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Надуйте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воздушный шарик и зажмите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конец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прищепкой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чтобы не выходил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Нарисуйте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фломастером на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шарике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иллюминаторы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напишите, например,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Союз».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скотча приклейте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шарик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трубочке и подтяните 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одному из концов натянутой нити.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Разожмите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прищепку и наслаждайтесь скоростным запуском ракеты.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20" y="2857496"/>
            <a:ext cx="4286280" cy="36862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«Воздушные гонки»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285860"/>
            <a:ext cx="87868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листы бумаги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опыта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при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помощи движения воздуха можно двигать предметы. Чтобы это проверить, устройте бумажные гонки. С одной стороны листа бумаги отогните около 2–3 см вверх, положите плоской стороной на чистый стол. У каждого игрока должна быть такой «гоночный» лист. Прочертите финишную линию или натяните нитку в качестве финишной ленты. По команде начните махать картонками позади листов бумаги, двигая их потоками воздуха вперед.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 качестве вариации игры можно использовать силу своего дыхания, заодно и носогубные мышцы потренируете, что очень полезно для развития речи ребенка.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tikline-vandens-vanduo-stiklinije-gerti-pries-valgi-po-valgio-uzigerti-maista-neuzsiger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0" y="2143116"/>
            <a:ext cx="4500570" cy="4500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Опыт 5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«Воздух в стакане»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3306" y="1285860"/>
            <a:ext cx="50720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лист бумаги, стакан с водой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Ход опыта: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удержать воду в перевернутом стакане нальем в стакан воду до самого края. </a:t>
            </a:r>
          </a:p>
        </p:txBody>
      </p:sp>
      <p:pic>
        <p:nvPicPr>
          <p:cNvPr id="4" name="Рисунок 3" descr="stakan-fok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428736"/>
            <a:ext cx="3460383" cy="2125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4214818"/>
            <a:ext cx="8358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Прикрыть стакан листом плотной бумаги и, придерживая бумагу ладонью, быстро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перевернуть стакан вверх дном.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Давление воздуха на бумагу больше давления воды на нее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281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Мастер-класс по экспериментальной деятельности дошкольников</vt:lpstr>
      <vt:lpstr>Тема  «Волшебник воздух»   Цель мастер – класса: представление опыта работы  с детьми старшего дошкольного возраста  по развитию познавательной активности через  поисково – исследовательскую деятельность.  </vt:lpstr>
      <vt:lpstr>Задачи:</vt:lpstr>
      <vt:lpstr>Слайд 4</vt:lpstr>
      <vt:lpstr>Опыт 1 «Поймай воздух» </vt:lpstr>
      <vt:lpstr>Опыт 2 «Нетекучая вода» Материалы: две бутылки, две воронки, пластилин</vt:lpstr>
      <vt:lpstr>Опыт 3 «Запуск ракеты»</vt:lpstr>
      <vt:lpstr>Опыт 4 «Воздушные гонки» </vt:lpstr>
      <vt:lpstr>Опыт 5 «Воздух в стакане»</vt:lpstr>
      <vt:lpstr>Опыт 6 «Спасательный жилет»</vt:lpstr>
      <vt:lpstr>Слайд 11</vt:lpstr>
      <vt:lpstr>Спасибо за внимание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экспериментальной деятельности дошкольников</dc:title>
  <dc:creator>User</dc:creator>
  <cp:lastModifiedBy>User</cp:lastModifiedBy>
  <cp:revision>17</cp:revision>
  <dcterms:created xsi:type="dcterms:W3CDTF">2014-12-06T09:35:42Z</dcterms:created>
  <dcterms:modified xsi:type="dcterms:W3CDTF">2014-12-06T12:14:51Z</dcterms:modified>
</cp:coreProperties>
</file>