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68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205038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к занятию по экологии </a:t>
            </a: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«Кто главный в лесу?»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075" y="3429000"/>
            <a:ext cx="6400800" cy="1008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НОД с детьми от 5 до 6 лет </a:t>
            </a:r>
          </a:p>
          <a:p>
            <a:pPr>
              <a:defRPr/>
            </a:pP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/старший дошкольный возраст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3" name="Picture 2" descr="E:\Без имени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936625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1692275" y="544513"/>
            <a:ext cx="72278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Муниципальная бюджетная дошкольная </a:t>
            </a:r>
          </a:p>
          <a:p>
            <a:pPr algn="ctr" eaLnBrk="0" hangingPunct="0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</a:t>
            </a:r>
          </a:p>
          <a:p>
            <a:pPr algn="ctr" eaLnBrk="0" hangingPunct="0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- детский сад «Сказка» </a:t>
            </a:r>
          </a:p>
          <a:p>
            <a:pPr algn="ctr" eaLnBrk="0" hangingPunct="0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Мичуринска Тамбовской области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39752" y="4509120"/>
            <a:ext cx="6400800" cy="10080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eaLnBrk="0" hangingPunct="0"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Лихачева В.А</a:t>
            </a:r>
            <a:r>
              <a:rPr lang="ru-RU" sz="20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www.edu.fedpress.ru/sites/fedpress/files/baynova_m/news/d0bbd0bed181d0b8-d0bad0b0d0bcd187d0b0d182d0bad0b8-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http://www.edu.fedpress.ru/sites/fedpress/files/baynova_m/news/d0bbd0bed181d0b8-d0bad0b0d0bcd187d0b0d182d0bad0b8-136.jpg"/>
          <p:cNvPicPr>
            <a:picLocks noChangeAspect="1" noChangeArrowheads="1"/>
          </p:cNvPicPr>
          <p:nvPr/>
        </p:nvPicPr>
        <p:blipFill>
          <a:blip r:embed="rId2" cstate="print"/>
          <a:srcRect l="-562" t="1147"/>
          <a:stretch>
            <a:fillRect/>
          </a:stretch>
        </p:blipFill>
        <p:spPr bwMode="auto">
          <a:xfrm>
            <a:off x="-158200" y="0"/>
            <a:ext cx="9302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barbacuca.ru/uploads/monthly_08_2010/post-198-1282064735_thumb.jpg"/>
          <p:cNvPicPr>
            <a:picLocks noChangeAspect="1" noChangeArrowheads="1"/>
          </p:cNvPicPr>
          <p:nvPr/>
        </p:nvPicPr>
        <p:blipFill>
          <a:blip r:embed="rId2" cstate="print"/>
          <a:srcRect l="9897" t="5582" r="7323" b="173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oto-zverey.ru/3/zajac_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dreamworlds.ru/uploads/posts/2010-05/1272726002_0_1f134_d0fe504a_xl.jpg"/>
          <p:cNvPicPr>
            <a:picLocks noChangeAspect="1" noChangeArrowheads="1"/>
          </p:cNvPicPr>
          <p:nvPr/>
        </p:nvPicPr>
        <p:blipFill>
          <a:blip r:embed="rId2" cstate="print"/>
          <a:srcRect l="2356" r="8735"/>
          <a:stretch>
            <a:fillRect/>
          </a:stretch>
        </p:blipFill>
        <p:spPr bwMode="auto">
          <a:xfrm>
            <a:off x="-2032" y="0"/>
            <a:ext cx="914603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8024" y="764704"/>
            <a:ext cx="3744416" cy="13681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лесу можно поиграть: листьями пробросаться, венки сплести, букеты нарвать. Подумаешь -  здесь много зелени, и еще вырастит!</a:t>
            </a:r>
            <a:endPara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005064"/>
            <a:ext cx="3600400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Пучеглазую лягушку, ползучего ужа, неповоротливую жабу, противных гусениц можно прогнать, а лучше бы их совсем не было.</a:t>
            </a:r>
            <a:endPara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764704"/>
            <a:ext cx="3600400" cy="13681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Ветки не ломайте, деревья не качайте, ни травинки, ни лист зря не рвите.</a:t>
            </a:r>
            <a:endParaRPr lang="ru-RU" sz="16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2420888"/>
            <a:ext cx="3816424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Старайтесь не шуметь, а не то лес испугается, затаится, и вы не узнаете ни одной его тайны.</a:t>
            </a:r>
            <a:endParaRPr lang="ru-RU" sz="16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4005064"/>
            <a:ext cx="3816424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Звери всякие важны, звери всякие нужны. Каждый их них делает в природе свое полезное дело.</a:t>
            </a:r>
            <a:endParaRPr lang="ru-RU" sz="16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420888"/>
            <a:ext cx="3528392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Наконец-то можно пошуметь, покричать, поаукать, и главное – это никому не мешает!</a:t>
            </a:r>
            <a:endPara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 rot="5400000">
            <a:off x="2231740" y="80628"/>
            <a:ext cx="5256584" cy="6768752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843808" y="836712"/>
            <a:ext cx="5544616" cy="5400600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расти на радость людям,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дружить с тобою будем,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Добрый лес, могучий лес,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Полный, сказок и чудес!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 звериных,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Птичьи гнезда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Разорять не будем никогда.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птенцам и маленьким зверятам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Живется с нами радостно всегда!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Тема: «Кто главный в лесу?»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971600" y="980728"/>
            <a:ext cx="7056784" cy="5112568"/>
          </a:xfrm>
          <a:prstGeom prst="foldedCorner">
            <a:avLst/>
          </a:prstGeom>
          <a:solidFill>
            <a:srgbClr val="D468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835696" y="1268760"/>
            <a:ext cx="5544616" cy="4104456"/>
          </a:xfrm>
        </p:spPr>
        <p:txBody>
          <a:bodyPr/>
          <a:lstStyle/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ребят зеленый друг,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Веселый друг, хороший,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Он им протянет сотни рук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тысячи ладошек.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(Лес.)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12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0246" name="Picture 6" descr="http://s4.live4fun.ru/pictures/s3img_9660269_3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3131840" y="692696"/>
            <a:ext cx="5112568" cy="54006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E:\Photoshop\GoldenAutumn\GoldenAu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нутый угол 4"/>
          <p:cNvSpPr/>
          <p:nvPr/>
        </p:nvSpPr>
        <p:spPr>
          <a:xfrm>
            <a:off x="3851920" y="980728"/>
            <a:ext cx="4608512" cy="424847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3923928" y="980728"/>
            <a:ext cx="4392488" cy="4464496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Очень добрым, очень светлым,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Золотистым ясным днем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Мы поедем в гости к лесу,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гости к солнышку пойдем.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Земляникой и цветами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Встретят нас и лес, и луг,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Наши песни вместе с нами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Будут птицы петь вокруг.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://www.derewo.ru/images/novosti/kadri.jpg"/>
          <p:cNvPicPr>
            <a:picLocks noChangeAspect="1" noChangeArrowheads="1"/>
          </p:cNvPicPr>
          <p:nvPr/>
        </p:nvPicPr>
        <p:blipFill>
          <a:blip r:embed="rId3" cstate="print"/>
          <a:srcRect l="21211" t="2118" r="5368"/>
          <a:stretch>
            <a:fillRect/>
          </a:stretch>
        </p:blipFill>
        <p:spPr bwMode="auto">
          <a:xfrm>
            <a:off x="5724128" y="476672"/>
            <a:ext cx="3240360" cy="3327673"/>
          </a:xfrm>
          <a:prstGeom prst="rect">
            <a:avLst/>
          </a:prstGeom>
          <a:noFill/>
        </p:spPr>
      </p:pic>
      <p:sp>
        <p:nvSpPr>
          <p:cNvPr id="5" name="Загнутый угол 4"/>
          <p:cNvSpPr/>
          <p:nvPr/>
        </p:nvSpPr>
        <p:spPr>
          <a:xfrm>
            <a:off x="1259632" y="2924944"/>
            <a:ext cx="3960440" cy="3456384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>
          <a:xfrm>
            <a:off x="1259632" y="2924944"/>
            <a:ext cx="4032448" cy="316835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сосны, липы, ели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болели, зеленели,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новые леса,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Поднимались в небеса,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под звон и гомон птичий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Охраняет друг – лесничий.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Photoshop\GoldenAutumn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нутый угол 5"/>
          <p:cNvSpPr/>
          <p:nvPr/>
        </p:nvSpPr>
        <p:spPr>
          <a:xfrm>
            <a:off x="467544" y="188640"/>
            <a:ext cx="3528392" cy="6525344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>
          <a:xfrm>
            <a:off x="755576" y="260648"/>
            <a:ext cx="3096344" cy="6480720"/>
          </a:xfrm>
        </p:spPr>
        <p:txBody>
          <a:bodyPr/>
          <a:lstStyle/>
          <a:p>
            <a:pPr>
              <a:buNone/>
            </a:pPr>
            <a:r>
              <a:rPr lang="ru-RU" sz="1400" b="1" i="1" dirty="0" smtClean="0"/>
              <a:t>Л. Зеленовкой «Лесник».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Ходит в лесу лесник,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Он шагать в лесу привык.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Здесь ему, совсем как дома,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Все давным-давно знакомо.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Взгляд лесничего остер: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Тут недавно был костер –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Под ветвями тлеет дар,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Не досмотришь, и – пожар.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Там – красавица – сосна.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Почему она грустна?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Причинил ей много бед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Жук зловредный – короед.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Нужно дерево спасти,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Короеда извести.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Дальше – заяц грыз в лесу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Молодой ольхи кору.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Погоди, ушастый плут,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Скоро пойман будешь тут!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Дальше, дальше…долог путь!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Должен всюду заглянуть,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Все обследовать лесник,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Он обследовать привык.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Знает он не зря в лицо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Каждый куст и деревцо.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img01.chitalnya.ru/upload2/185/16167407948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866204" cy="4639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static.ngs.ru/news/preview/6bb212d21c0023b3816e711239e40a45057ff3e7_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49"/>
            <a:ext cx="9144000" cy="6860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elport.ru/userfiles/image/userfiles/ded_mazay.jpg"/>
          <p:cNvPicPr>
            <a:picLocks noChangeAspect="1" noChangeArrowheads="1"/>
          </p:cNvPicPr>
          <p:nvPr/>
        </p:nvPicPr>
        <p:blipFill>
          <a:blip r:embed="rId2" cstate="print"/>
          <a:srcRect t="22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enni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Osenniy</Template>
  <TotalTime>88</TotalTime>
  <Words>440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Osenniy</vt:lpstr>
      <vt:lpstr>Презентация к занятию по экологии «Кто главный в лесу?» </vt:lpstr>
      <vt:lpstr>Тема: «Кто главный в лесу?»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главный в лесу?</dc:title>
  <dc:subject>Шаблон для презентаций PowerPoint</dc:subject>
  <dc:creator>Валя</dc:creator>
  <dc:description>Презентации по культуре и искусству, шаблоны PowerPoint http://freeppt.ru/</dc:description>
  <cp:lastModifiedBy>Валя</cp:lastModifiedBy>
  <cp:revision>11</cp:revision>
  <dcterms:created xsi:type="dcterms:W3CDTF">2014-02-25T17:54:39Z</dcterms:created>
  <dcterms:modified xsi:type="dcterms:W3CDTF">2014-03-12T08:05:25Z</dcterms:modified>
</cp:coreProperties>
</file>