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57" r:id="rId4"/>
    <p:sldId id="264" r:id="rId5"/>
    <p:sldId id="258" r:id="rId6"/>
    <p:sldId id="259" r:id="rId7"/>
    <p:sldId id="260" r:id="rId8"/>
    <p:sldId id="266" r:id="rId9"/>
    <p:sldId id="262" r:id="rId10"/>
    <p:sldId id="263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60B9C-0429-4844-84C9-134C76B1D98E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94EE4-02C8-4FB4-9160-C8A896187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07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72623D-171E-4C03-BD88-704D4E72E70A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BB420D-DED3-4910-8A21-0E590E015D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7" y="260648"/>
            <a:ext cx="3008313" cy="116205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Загадки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95537" y="1772817"/>
            <a:ext cx="3008313" cy="4691063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Monotype Corsiva" pitchFamily="66" charset="0"/>
              </a:rPr>
              <a:t>Знаешь ли ты сказки</a:t>
            </a:r>
            <a:r>
              <a:rPr lang="en-US" sz="7200" dirty="0" smtClean="0">
                <a:latin typeface="Monotype Corsiva" pitchFamily="66" charset="0"/>
              </a:rPr>
              <a:t>?</a:t>
            </a:r>
            <a:endParaRPr lang="ru-RU" sz="7200" dirty="0">
              <a:latin typeface="Monotype Corsiva" pitchFamily="66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556792"/>
            <a:ext cx="3096344" cy="2525455"/>
          </a:xfrm>
        </p:spPr>
      </p:pic>
      <p:sp>
        <p:nvSpPr>
          <p:cNvPr id="3" name="TextBox 2"/>
          <p:cNvSpPr txBox="1"/>
          <p:nvPr/>
        </p:nvSpPr>
        <p:spPr>
          <a:xfrm>
            <a:off x="1043608" y="5949280"/>
            <a:ext cx="3913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Работу выполнила: Саяпина Л.И.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6318612"/>
            <a:ext cx="5181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Воспитатель  д/с  №210 «Ладушки </a:t>
            </a:r>
            <a:r>
              <a:rPr lang="ru-RU" dirty="0"/>
              <a:t> </a:t>
            </a:r>
            <a:r>
              <a:rPr lang="ru-RU" dirty="0" smtClean="0"/>
              <a:t>г. Тольятти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8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404664"/>
            <a:ext cx="4243427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 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r>
              <a:rPr lang="ru-RU" sz="3600" dirty="0">
                <a:latin typeface="Calibri"/>
                <a:ea typeface="Calibri"/>
                <a:cs typeface="Times New Roman"/>
              </a:rPr>
              <a:t>У отца есть мальчик странный, 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3600" dirty="0">
                <a:latin typeface="Calibri"/>
                <a:ea typeface="Calibri"/>
                <a:cs typeface="Times New Roman"/>
              </a:rPr>
              <a:t>Необычный, деревянный, 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3600" dirty="0">
                <a:latin typeface="Calibri"/>
                <a:ea typeface="Calibri"/>
                <a:cs typeface="Times New Roman"/>
              </a:rPr>
              <a:t>На земле и под водой 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3600" dirty="0">
                <a:latin typeface="Calibri"/>
                <a:ea typeface="Calibri"/>
                <a:cs typeface="Times New Roman"/>
              </a:rPr>
              <a:t>Ищет ключик золотой, 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3600" dirty="0">
                <a:latin typeface="Calibri"/>
                <a:ea typeface="Calibri"/>
                <a:cs typeface="Times New Roman"/>
              </a:rPr>
              <a:t>Всюду нос сует свой длинный… 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r>
              <a:rPr lang="ru-RU" sz="3600" dirty="0">
                <a:latin typeface="Calibri"/>
                <a:ea typeface="Calibri"/>
                <a:cs typeface="Times New Roman"/>
              </a:rPr>
              <a:t>Кто же это? 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1575" y="2948672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68760"/>
            <a:ext cx="2665533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4088" y="6381328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Буратино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5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204865"/>
            <a:ext cx="55935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entury" pitchFamily="18" charset="0"/>
              </a:rPr>
              <a:t>Молодцы</a:t>
            </a:r>
            <a:r>
              <a:rPr lang="ru-RU" sz="80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entury" pitchFamily="18" charset="0"/>
              </a:rPr>
              <a:t>!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7" y="3861048"/>
            <a:ext cx="2173183" cy="23408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86" y="-707"/>
            <a:ext cx="2349588" cy="2349588"/>
          </a:xfrm>
          <a:prstGeom prst="rect">
            <a:avLst/>
          </a:prstGeom>
        </p:spPr>
      </p:pic>
      <p:pic>
        <p:nvPicPr>
          <p:cNvPr id="9" name="Мелодия - В гостях у сказки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7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4400" dirty="0">
                <a:effectLst/>
                <a:latin typeface="Calibri"/>
                <a:ea typeface="Calibri"/>
                <a:cs typeface="Times New Roman"/>
              </a:rPr>
              <a:t> 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9731066" cy="213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392356"/>
            <a:ext cx="3209349" cy="222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9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3" y="764704"/>
            <a:ext cx="453178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 smtClean="0">
                <a:ea typeface="Calibri"/>
                <a:cs typeface="Times New Roman"/>
              </a:rPr>
              <a:t>Появилась девочка в чашечке цветка.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a typeface="Calibri"/>
                <a:cs typeface="Times New Roman"/>
              </a:rPr>
              <a:t>А была та девочка чуть больше ноготка.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a typeface="Calibri"/>
                <a:cs typeface="Times New Roman"/>
              </a:rPr>
              <a:t>В ореховой скорлупке девочка спала,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a typeface="Calibri"/>
                <a:cs typeface="Times New Roman"/>
              </a:rPr>
              <a:t>Вот какая девочка, как она мала!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a typeface="Calibri"/>
                <a:cs typeface="Times New Roman"/>
              </a:rPr>
              <a:t>Кто читал об этом книжку и знает девочку-малышку?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2" y="1484784"/>
            <a:ext cx="2715968" cy="28083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72146" y="6307502"/>
            <a:ext cx="2053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Дюймовочка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9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0828"/>
            <a:ext cx="6678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/>
                <a:ea typeface="Calibri"/>
                <a:cs typeface="Times New Roman"/>
              </a:rPr>
              <a:t>Знайте, этого плутишку</a:t>
            </a:r>
            <a:br>
              <a:rPr lang="ru-RU" sz="2800" dirty="0" smtClean="0">
                <a:latin typeface="Calibri"/>
                <a:ea typeface="Calibri"/>
                <a:cs typeface="Times New Roman"/>
              </a:rPr>
            </a:br>
            <a:r>
              <a:rPr lang="ru-RU" sz="2800" dirty="0" smtClean="0">
                <a:latin typeface="Calibri"/>
                <a:ea typeface="Calibri"/>
                <a:cs typeface="Times New Roman"/>
              </a:rPr>
              <a:t>Никому не обхитрить:</a:t>
            </a:r>
            <a:br>
              <a:rPr lang="ru-RU" sz="2800" dirty="0" smtClean="0">
                <a:latin typeface="Calibri"/>
                <a:ea typeface="Calibri"/>
                <a:cs typeface="Times New Roman"/>
              </a:rPr>
            </a:br>
            <a:r>
              <a:rPr lang="ru-RU" sz="2800" dirty="0" smtClean="0">
                <a:latin typeface="Calibri"/>
                <a:ea typeface="Calibri"/>
                <a:cs typeface="Times New Roman"/>
              </a:rPr>
              <a:t>Людоеда, словно мышку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,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Умудрился проглотить!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И шпоры звенят у него на ногах,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Скажите мне, кто это?…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36912"/>
            <a:ext cx="2649487" cy="29033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5949280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Кот в сапогах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7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88640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a typeface="Calibri"/>
                <a:cs typeface="Times New Roman"/>
              </a:rPr>
              <a:t>              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41543"/>
            <a:ext cx="3519345" cy="24532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19672" y="359677"/>
            <a:ext cx="56166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гости к бабушке пошла,</a:t>
            </a:r>
          </a:p>
          <a:p>
            <a:r>
              <a:rPr lang="ru-RU" sz="2800" dirty="0" smtClean="0"/>
              <a:t>Пироги ей понесла.</a:t>
            </a:r>
          </a:p>
          <a:p>
            <a:r>
              <a:rPr lang="ru-RU" sz="2800" dirty="0" smtClean="0"/>
              <a:t>Серый Волк за ней следил,</a:t>
            </a:r>
          </a:p>
          <a:p>
            <a:r>
              <a:rPr lang="ru-RU" sz="2800" dirty="0" smtClean="0"/>
              <a:t>Обманул и проглотил.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137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3068960"/>
            <a:ext cx="3600400" cy="367240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Calibri"/>
                <a:ea typeface="Calibri"/>
                <a:cs typeface="Times New Roman"/>
              </a:rPr>
              <a:t>Дед и баба вместе жили,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ru-RU" sz="2400" dirty="0">
                <a:latin typeface="Calibri"/>
                <a:ea typeface="Calibri"/>
                <a:cs typeface="Times New Roman"/>
              </a:rPr>
              <a:t>Дочку из снежка слепили,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ru-RU" sz="2400" dirty="0">
                <a:latin typeface="Calibri"/>
                <a:ea typeface="Calibri"/>
                <a:cs typeface="Times New Roman"/>
              </a:rPr>
              <a:t>Но костра горячий жар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ru-RU" sz="2400" dirty="0">
                <a:latin typeface="Calibri"/>
                <a:ea typeface="Calibri"/>
                <a:cs typeface="Times New Roman"/>
              </a:rPr>
              <a:t>Превратил девчурку в пар.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ru-RU" sz="2400" dirty="0">
                <a:latin typeface="Calibri"/>
                <a:ea typeface="Calibri"/>
                <a:cs typeface="Times New Roman"/>
              </a:rPr>
              <a:t>Дед и бабушка в печали.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ru-RU" sz="2400" dirty="0">
                <a:latin typeface="Calibri"/>
                <a:ea typeface="Calibri"/>
                <a:cs typeface="Times New Roman"/>
              </a:rPr>
              <a:t>Как же их дочурку звали?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08720"/>
            <a:ext cx="2477076" cy="364275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96344" cy="24151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8024" y="6237312"/>
            <a:ext cx="2390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       Снегурочка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96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Calibri"/>
                <a:ea typeface="Calibri"/>
                <a:cs typeface="Times New Roman"/>
              </a:rPr>
              <a:t>Налетела злая вьюга,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Герда потеряла друга: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В царство льда умчался Кай.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Герда, Герда, выручай!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Вьюга кружит вправо, влево</a:t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r>
              <a:rPr lang="ru-RU" sz="2800" dirty="0">
                <a:latin typeface="Calibri"/>
                <a:ea typeface="Calibri"/>
                <a:cs typeface="Times New Roman"/>
              </a:rPr>
              <a:t>В сказке…</a:t>
            </a:r>
            <a:endParaRPr lang="ru-RU" sz="2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897" y="1628800"/>
            <a:ext cx="3552395" cy="2664296"/>
          </a:xfrm>
          <a:effectLst>
            <a:glow rad="101600">
              <a:schemeClr val="accent4">
                <a:lumMod val="40000"/>
                <a:lumOff val="60000"/>
                <a:alpha val="6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8640"/>
            <a:ext cx="838200" cy="9372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88640"/>
            <a:ext cx="838200" cy="9372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78922"/>
            <a:ext cx="838200" cy="9372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502" y="188640"/>
            <a:ext cx="838200" cy="9372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59052" y="6309320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Снежная королева</a:t>
            </a:r>
            <a:endParaRPr lang="ru-RU" sz="2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58" y="5769074"/>
            <a:ext cx="640080" cy="647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620"/>
            <a:ext cx="640080" cy="6477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522" y="5445224"/>
            <a:ext cx="64008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7"/>
            <a:ext cx="4392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80"/>
                </a:solidFill>
                <a:latin typeface="Trebuchet MS"/>
              </a:rPr>
              <a:t>В дремучем лесу затерялась избушка.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000080"/>
                </a:solidFill>
                <a:latin typeface="Trebuchet MS"/>
              </a:rPr>
              <a:t>В избушке живет непростая старушка -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000080"/>
                </a:solidFill>
                <a:latin typeface="Trebuchet MS"/>
              </a:rPr>
              <a:t>Берет помело, да в ступу садится,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000080"/>
                </a:solidFill>
                <a:latin typeface="Trebuchet MS"/>
              </a:rPr>
              <a:t>И тут же над лесом взлетает, как птица!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18649"/>
            <a:ext cx="2704002" cy="33381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8104" y="595133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Баба-Яга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1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Угадай-ка!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Кто-то за кого-то ухватился крепко,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Ох, никак не вытянуть, ох, засела крепко.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Но еще помощники скоро прибегут,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Победит упрямицу дружный общий труд.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Calibri"/>
                <a:ea typeface="Calibri"/>
                <a:cs typeface="Times New Roman"/>
              </a:rPr>
              <a:t>Кто засел так крепко? Кто же это…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700808"/>
            <a:ext cx="3096077" cy="2863871"/>
          </a:xfrm>
        </p:spPr>
      </p:pic>
      <p:sp>
        <p:nvSpPr>
          <p:cNvPr id="4" name="TextBox 3"/>
          <p:cNvSpPr txBox="1"/>
          <p:nvPr/>
        </p:nvSpPr>
        <p:spPr>
          <a:xfrm>
            <a:off x="5292080" y="638132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Репка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82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315</TotalTime>
  <Words>154</Words>
  <Application>Microsoft Office PowerPoint</Application>
  <PresentationFormat>Экран (4:3)</PresentationFormat>
  <Paragraphs>37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Загадки</vt:lpstr>
      <vt:lpstr>    </vt:lpstr>
      <vt:lpstr>Презентация PowerPoint</vt:lpstr>
      <vt:lpstr>Презентация PowerPoint</vt:lpstr>
      <vt:lpstr>Презентация PowerPoint</vt:lpstr>
      <vt:lpstr>Презентация PowerPoint</vt:lpstr>
      <vt:lpstr>с</vt:lpstr>
      <vt:lpstr>Презентация PowerPoint</vt:lpstr>
      <vt:lpstr>Угадай-ка!!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</dc:title>
  <dc:creator>Luba</dc:creator>
  <cp:lastModifiedBy>Luba</cp:lastModifiedBy>
  <cp:revision>42</cp:revision>
  <dcterms:created xsi:type="dcterms:W3CDTF">2013-12-08T18:40:10Z</dcterms:created>
  <dcterms:modified xsi:type="dcterms:W3CDTF">2014-01-30T18:31:57Z</dcterms:modified>
</cp:coreProperties>
</file>