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1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0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3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0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8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3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6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7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7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5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735C-B119-4FCD-B688-8EE1ACD32DBC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E017-9351-4580-9713-AF48EEC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"/>
            <a:ext cx="11976847" cy="1595718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Грибное</a:t>
            </a:r>
            <a:r>
              <a:rPr lang="ru-RU" i="1" dirty="0"/>
              <a:t> </a:t>
            </a:r>
            <a:r>
              <a:rPr lang="ru-RU" sz="9800" b="1" i="1" dirty="0" smtClean="0">
                <a:solidFill>
                  <a:srgbClr val="FF0000"/>
                </a:solidFill>
              </a:rPr>
              <a:t>царство</a:t>
            </a:r>
            <a:endParaRPr lang="ru-RU" sz="9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9007" y="2271119"/>
            <a:ext cx="6303265" cy="4416552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Подготовили воспитатели МБДОУ Детский сад общеразвивающего вида №118 г. Воронеж:</a:t>
            </a:r>
          </a:p>
          <a:p>
            <a:r>
              <a:rPr lang="ru-RU" dirty="0" smtClean="0"/>
              <a:t>                                        </a:t>
            </a:r>
            <a:r>
              <a:rPr lang="ru-RU" dirty="0" err="1" smtClean="0"/>
              <a:t>Мизенко</a:t>
            </a:r>
            <a:r>
              <a:rPr lang="ru-RU" dirty="0" smtClean="0"/>
              <a:t> И.Н.</a:t>
            </a:r>
            <a:endParaRPr lang="ru-RU" dirty="0"/>
          </a:p>
          <a:p>
            <a:r>
              <a:rPr lang="ru-RU" dirty="0" smtClean="0"/>
              <a:t>                                         Яворская С.А.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Для старшей группы ДОУ       </a:t>
            </a:r>
          </a:p>
          <a:p>
            <a:r>
              <a:rPr lang="ru-RU" sz="1600" dirty="0" smtClean="0"/>
              <a:t>                                          Используемая литература: </a:t>
            </a:r>
          </a:p>
          <a:p>
            <a:r>
              <a:rPr lang="ru-RU" sz="1600" dirty="0" smtClean="0"/>
              <a:t>                                                          1.Т. М. Бондаренко «Экологические                      занятия с детьми 5-6 лет</a:t>
            </a:r>
            <a:r>
              <a:rPr lang="ru-RU" sz="1600" dirty="0"/>
              <a:t>» »/Практическое пособие для воспитателей и методистов ДОУ/ТЦ «Учитель</a:t>
            </a:r>
            <a:r>
              <a:rPr lang="ru-RU" sz="1600"/>
              <a:t>»/</a:t>
            </a:r>
            <a:r>
              <a:rPr lang="ru-RU" sz="1600" smtClean="0"/>
              <a:t>Воронеж 2002.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2.Интернет ресурс; </a:t>
            </a:r>
            <a:r>
              <a:rPr lang="en-US" sz="1400" dirty="0" smtClean="0"/>
              <a:t>YA-GRIBNIK</a:t>
            </a:r>
            <a:r>
              <a:rPr lang="ru-RU" sz="1400" dirty="0" smtClean="0"/>
              <a:t>.</a:t>
            </a:r>
            <a:r>
              <a:rPr lang="en-US" sz="1400" dirty="0" smtClean="0"/>
              <a:t>RU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9" y="1810869"/>
            <a:ext cx="5593978" cy="48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2" y="216545"/>
            <a:ext cx="11138647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вот кто-то важный на беленькой ножке,</a:t>
            </a:r>
            <a:br>
              <a:rPr lang="ru-RU" sz="2800" dirty="0" smtClean="0"/>
            </a:br>
            <a:r>
              <a:rPr lang="ru-RU" sz="2800" dirty="0" smtClean="0"/>
              <a:t>Он в красной шляпке, на шляпке горошки…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653562"/>
            <a:ext cx="12192001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-Почему мухомор так называют?</a:t>
            </a:r>
          </a:p>
          <a:p>
            <a:pPr marL="0" indent="0">
              <a:buNone/>
            </a:pPr>
            <a:r>
              <a:rPr lang="ru-RU" sz="1800" dirty="0" smtClean="0"/>
              <a:t>(Потому что мухи его бояться и падают замертво от него)</a:t>
            </a:r>
          </a:p>
          <a:p>
            <a:pPr marL="0" indent="0">
              <a:buNone/>
            </a:pPr>
            <a:r>
              <a:rPr lang="ru-RU" dirty="0" smtClean="0"/>
              <a:t>-Кто лечится мухомором?</a:t>
            </a:r>
          </a:p>
          <a:p>
            <a:pPr marL="0" indent="0">
              <a:buNone/>
            </a:pPr>
            <a:r>
              <a:rPr lang="ru-RU" sz="1800" dirty="0" smtClean="0"/>
              <a:t>(Лоси, проглатывая их целиком.)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dirty="0" smtClean="0"/>
              <a:t>-Какие еще</a:t>
            </a:r>
            <a:r>
              <a:rPr lang="ru-RU" dirty="0" smtClean="0">
                <a:solidFill>
                  <a:srgbClr val="C00000"/>
                </a:solidFill>
              </a:rPr>
              <a:t> ядовитые </a:t>
            </a:r>
            <a:r>
              <a:rPr lang="ru-RU" dirty="0" smtClean="0"/>
              <a:t>грибы вы знаете?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</a:t>
            </a:r>
            <a:r>
              <a:rPr lang="ru-RU" sz="1600" dirty="0" smtClean="0"/>
              <a:t>Бледная                                                                                     Ложный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поганка                                                                                        опенок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опята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73" y="717176"/>
            <a:ext cx="5439533" cy="3870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64" y="4575629"/>
            <a:ext cx="3032032" cy="2157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01" y="4868998"/>
            <a:ext cx="2730500" cy="194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78" y="4463049"/>
            <a:ext cx="2879532" cy="20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7564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002060"/>
                </a:solidFill>
              </a:rPr>
              <a:t>Съедобные грибы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61484"/>
            <a:ext cx="12192000" cy="48620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Лисичка                                                                                                          Маслёнок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Сыроежка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Волнушка                                                                                                                                Рыжик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ru-RU" dirty="0"/>
              <a:t> </a:t>
            </a:r>
            <a:r>
              <a:rPr lang="ru-RU" dirty="0" smtClean="0"/>
              <a:t> Груздь                                                Шампиньон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9" y="198166"/>
            <a:ext cx="2935941" cy="2089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76" y="110639"/>
            <a:ext cx="3018121" cy="2147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79" y="1147564"/>
            <a:ext cx="3505200" cy="2494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5" y="2713442"/>
            <a:ext cx="3106271" cy="2210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77" y="2593610"/>
            <a:ext cx="3197123" cy="22751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76835"/>
            <a:ext cx="3160843" cy="224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83" y="4111720"/>
            <a:ext cx="3111820" cy="22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06" y="143434"/>
            <a:ext cx="6167718" cy="19184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Разыгрался ветер на лесной полянке,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Закружил осинку в красном сарафане.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 листок с березы золотистой пчелкой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вьётся  и кружится над колючей ёлкой.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Облетели листья клена, клён от холода дрожит.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 дорожке у балкона золотой ковёр лежит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506" y="3602038"/>
            <a:ext cx="4840941" cy="1292691"/>
          </a:xfrm>
        </p:spPr>
        <p:txBody>
          <a:bodyPr/>
          <a:lstStyle/>
          <a:p>
            <a:r>
              <a:rPr lang="ru-RU" dirty="0" smtClean="0"/>
              <a:t>1.Какие приметы осени мы знаем?</a:t>
            </a:r>
            <a:endParaRPr lang="ru-RU" dirty="0"/>
          </a:p>
          <a:p>
            <a:r>
              <a:rPr lang="ru-RU" dirty="0" smtClean="0"/>
              <a:t>2.Почему осень называют богатой,  щедрой, хлебосольной?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47" y="2061882"/>
            <a:ext cx="7194176" cy="47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208" y="65740"/>
            <a:ext cx="3783106" cy="194235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Вот и лес: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Здравствуй, лес, дремучий лес,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Полный сказок и чудес.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35" y="4093552"/>
            <a:ext cx="3685930" cy="276444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35" y="65740"/>
            <a:ext cx="5827059" cy="3884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3" y="1865523"/>
            <a:ext cx="5852517" cy="39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8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082" y="0"/>
            <a:ext cx="8480612" cy="82475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Перед тем как собирать грибы, нужно вспомнить правила сбора грибов: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4753"/>
            <a:ext cx="12192000" cy="6033247"/>
          </a:xfrm>
        </p:spPr>
        <p:txBody>
          <a:bodyPr>
            <a:normAutofit fontScale="55000" lnSpcReduction="20000"/>
          </a:bodyPr>
          <a:lstStyle/>
          <a:p>
            <a:pPr lvl="0" fontAlgn="base"/>
            <a:r>
              <a:rPr lang="ru-RU" dirty="0"/>
              <a:t>﻿- Постарайтесь собирать в лукошко только те грибы, в которых вы на 100% уверены. Потому что первое правило грибника: не уверен – не бери!</a:t>
            </a:r>
          </a:p>
          <a:p>
            <a:pPr lvl="0" fontAlgn="base"/>
            <a:r>
              <a:rPr lang="ru-RU" dirty="0"/>
              <a:t>- Грибы, вызывающие у вас сомнения, лучше показать опытному грибнику, а не испытывать их на вкус и запах.</a:t>
            </a:r>
          </a:p>
          <a:p>
            <a:pPr lvl="0" fontAlgn="base"/>
            <a:r>
              <a:rPr lang="ru-RU" dirty="0"/>
              <a:t>- Не пытайтесь отведать сырые грибы, как бы вы не были уверены в их съедобности.</a:t>
            </a:r>
          </a:p>
          <a:p>
            <a:pPr lvl="0" fontAlgn="base"/>
            <a:r>
              <a:rPr lang="ru-RU" dirty="0"/>
              <a:t>- Проходите мимо тех грибов, которые у основания имеют белый мешочек – пустое клубневидное утолщение.</a:t>
            </a:r>
          </a:p>
          <a:p>
            <a:pPr lvl="0" fontAlgn="base"/>
            <a:r>
              <a:rPr lang="ru-RU" dirty="0"/>
              <a:t>- При сборе урожая сыроежек, например, постарайтесь обращать внимание на форму ножки, срезая его у основания.</a:t>
            </a:r>
          </a:p>
          <a:p>
            <a:pPr lvl="0" fontAlgn="base"/>
            <a:r>
              <a:rPr lang="ru-RU" dirty="0"/>
              <a:t>- Особенно внимательно рассмотрите форму и цвет пластинок. И не пытайтесь определить их на вкус.</a:t>
            </a:r>
          </a:p>
          <a:p>
            <a:pPr lvl="0" fontAlgn="base"/>
            <a:r>
              <a:rPr lang="ru-RU" dirty="0"/>
              <a:t>- Грибы нужно приготовить как можно быстрее после их сбора.</a:t>
            </a:r>
          </a:p>
          <a:p>
            <a:pPr lvl="0" fontAlgn="base"/>
            <a:r>
              <a:rPr lang="ru-RU" dirty="0"/>
              <a:t>- Не используйте грибные отвары – лучше слейте их, а при необходимости поместите грибы в новый бульон.</a:t>
            </a:r>
          </a:p>
          <a:p>
            <a:pPr lvl="0" fontAlgn="base"/>
            <a:r>
              <a:rPr lang="ru-RU" dirty="0"/>
              <a:t>- Не используйте в пищу грибы с червоточинами, повреждениями.</a:t>
            </a:r>
          </a:p>
          <a:p>
            <a:pPr lvl="0" fontAlgn="base"/>
            <a:r>
              <a:rPr lang="ru-RU" dirty="0"/>
              <a:t>- Избегайте мест сбора грибов, расположенных в непосредственной близости к экологически загрязненным районам (мусорные свалки, токсические производства, повышенный радиационный фон, близость к автомагистралям).</a:t>
            </a:r>
          </a:p>
          <a:p>
            <a:pPr lvl="0" fontAlgn="base"/>
            <a:r>
              <a:rPr lang="ru-RU" dirty="0"/>
              <a:t>- Собирайте только молодые грибы, избегая перезревших, поскольку в более зрелых экземплярах присутствует большая вероятность наличия токсических веществ, способных вызвать отравления.</a:t>
            </a:r>
          </a:p>
          <a:p>
            <a:pPr lvl="0" fontAlgn="base"/>
            <a:r>
              <a:rPr lang="ru-RU" dirty="0"/>
              <a:t>- Собирая грибы, не срывайте их. Таким образом вы повреждаете грибницу, лишая возможности плодоносить на следующий год. Аккуратно срезайте грибы ножом у основания ножки.</a:t>
            </a:r>
          </a:p>
          <a:p>
            <a:pPr lvl="0" fontAlgn="base"/>
            <a:r>
              <a:rPr lang="ru-RU" dirty="0"/>
              <a:t>- Берите твердую тару для сбора и временного хранения грибов.</a:t>
            </a:r>
          </a:p>
          <a:p>
            <a:pPr lvl="0" fontAlgn="base"/>
            <a:r>
              <a:rPr lang="ru-RU" dirty="0"/>
              <a:t>- Старайтесь отправляться на грибную охоту ранним утром.</a:t>
            </a:r>
          </a:p>
          <a:p>
            <a:pPr lvl="0" fontAlgn="base"/>
            <a:r>
              <a:rPr lang="ru-RU" dirty="0"/>
              <a:t>- Беря с собой детей, постоянно держите их в поле видимости. Постарайтесь объяснить им, что пробовать грибы, подносить руки ко рту или тереть глаза ими во время сбора грибов строго запрещено. Использовать для таких целей лучше носовой бумажный платочек.</a:t>
            </a:r>
          </a:p>
          <a:p>
            <a:pPr lvl="0" fontAlgn="base"/>
            <a:r>
              <a:rPr lang="ru-RU" dirty="0"/>
              <a:t>- Последняя рекомендация: уделите время более тщательному знакомству с грибами, их основными признаками до похода в лес.</a:t>
            </a:r>
          </a:p>
        </p:txBody>
      </p:sp>
    </p:spTree>
    <p:extLst>
      <p:ext uri="{BB962C8B-B14F-4D97-AF65-F5344CB8AC3E}">
        <p14:creationId xmlns:p14="http://schemas.microsoft.com/office/powerpoint/2010/main" val="385946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8" y="311337"/>
            <a:ext cx="10977282" cy="1325563"/>
          </a:xfrm>
        </p:spPr>
        <p:txBody>
          <a:bodyPr/>
          <a:lstStyle/>
          <a:p>
            <a:r>
              <a:rPr lang="ru-RU" dirty="0" smtClean="0"/>
              <a:t>Вот и первый гриб: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5" y="1380566"/>
            <a:ext cx="9646023" cy="54774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Кто сидит на крепкой ножке</a:t>
            </a:r>
          </a:p>
          <a:p>
            <a:pPr marL="0" indent="0">
              <a:buNone/>
            </a:pPr>
            <a:r>
              <a:rPr lang="ru-RU" dirty="0" smtClean="0"/>
              <a:t>В бурых листьях у дорожки?</a:t>
            </a:r>
          </a:p>
          <a:p>
            <a:pPr marL="0" indent="0">
              <a:buNone/>
            </a:pPr>
            <a:r>
              <a:rPr lang="ru-RU" dirty="0" smtClean="0"/>
              <a:t>Встала шапка из травы,</a:t>
            </a:r>
          </a:p>
          <a:p>
            <a:pPr marL="0" indent="0">
              <a:buNone/>
            </a:pPr>
            <a:r>
              <a:rPr lang="ru-RU" dirty="0" smtClean="0"/>
              <a:t>Нет под шапкой головы…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Его величество Боровик. Он очень важный, сидит на крепкой ножке, похожий на бочонок. У него мясистая шапочка. А еще его называют белым грибом. Почему?(</a:t>
            </a:r>
            <a:r>
              <a:rPr lang="ru-RU" sz="1800" dirty="0" smtClean="0"/>
              <a:t>потому, что после сушки он не меняет своего цвета, как остальные грибы</a:t>
            </a:r>
            <a:r>
              <a:rPr lang="ru-RU" sz="1800" smtClean="0"/>
              <a:t>)                                                                                                                Белый гриб</a:t>
            </a:r>
            <a:endParaRPr lang="ru-RU" sz="1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2" y="275479"/>
            <a:ext cx="6861641" cy="5103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41" y="4914900"/>
            <a:ext cx="2730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81" y="365125"/>
            <a:ext cx="11120719" cy="1325563"/>
          </a:xfrm>
        </p:spPr>
        <p:txBody>
          <a:bodyPr/>
          <a:lstStyle/>
          <a:p>
            <a:r>
              <a:rPr lang="ru-RU" dirty="0" smtClean="0"/>
              <a:t>А вот другой гриб: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81" y="1825624"/>
            <a:ext cx="11797553" cy="48799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Я в красной шапочке расту</a:t>
            </a:r>
          </a:p>
          <a:p>
            <a:pPr marL="0" indent="0">
              <a:buNone/>
            </a:pPr>
            <a:r>
              <a:rPr lang="ru-RU" dirty="0" smtClean="0"/>
              <a:t>Среди корней осиновых.</a:t>
            </a:r>
          </a:p>
          <a:p>
            <a:pPr marL="0" indent="0">
              <a:buNone/>
            </a:pPr>
            <a:r>
              <a:rPr lang="ru-RU" dirty="0" smtClean="0"/>
              <a:t>Меня узнаешь за версту,</a:t>
            </a:r>
          </a:p>
          <a:p>
            <a:pPr marL="0" indent="0">
              <a:buNone/>
            </a:pPr>
            <a:r>
              <a:rPr lang="ru-RU" dirty="0" smtClean="0"/>
              <a:t>Зовусь я 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Чаше всего растет под осиной.</a:t>
            </a:r>
          </a:p>
          <a:p>
            <a:pPr marL="0" indent="0">
              <a:buNone/>
            </a:pPr>
            <a:r>
              <a:rPr lang="ru-RU" dirty="0" smtClean="0"/>
              <a:t>Подосиновик съедобный гриб. У него прямая ножка и ровная круглая шляпка.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78" y="365125"/>
            <a:ext cx="7425022" cy="52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8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6" y="161365"/>
            <a:ext cx="6293222" cy="3657600"/>
          </a:xfrm>
        </p:spPr>
        <p:txBody>
          <a:bodyPr>
            <a:normAutofit/>
          </a:bodyPr>
          <a:lstStyle/>
          <a:p>
            <a:r>
              <a:rPr lang="ru-RU" dirty="0" smtClean="0"/>
              <a:t>Не скрою: не белый, я, братцы, попроще,</a:t>
            </a:r>
            <a:br>
              <a:rPr lang="ru-RU" dirty="0" smtClean="0"/>
            </a:br>
            <a:r>
              <a:rPr lang="ru-RU" dirty="0" smtClean="0"/>
              <a:t>расту я обычно в березовой роще.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4" y="1506071"/>
            <a:ext cx="11905130" cy="535192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Иногда подберезовик путают с подосиновиком, потому что между собой они очень похожи и растут рядом. Как же их различить? (</a:t>
            </a:r>
            <a:r>
              <a:rPr lang="ru-RU" sz="2000" dirty="0" smtClean="0"/>
              <a:t>На изломе подосиновик синеет, а подберезовик остается светлым).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5" y="381105"/>
            <a:ext cx="6544235" cy="4657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95" y="3550024"/>
            <a:ext cx="2919534" cy="20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4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94" y="1"/>
            <a:ext cx="11174506" cy="1057834"/>
          </a:xfrm>
        </p:spPr>
        <p:txBody>
          <a:bodyPr/>
          <a:lstStyle/>
          <a:p>
            <a:r>
              <a:rPr lang="ru-RU" dirty="0" smtClean="0"/>
              <a:t>А вот сразу несколько грибов, целая семейка.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7836"/>
            <a:ext cx="12192000" cy="5800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Нет грибов дружней, чем эти,</a:t>
            </a:r>
          </a:p>
          <a:p>
            <a:pPr marL="0" indent="0">
              <a:buNone/>
            </a:pPr>
            <a:r>
              <a:rPr lang="ru-RU" dirty="0" smtClean="0"/>
              <a:t>   Знают взрослые и дети.</a:t>
            </a:r>
          </a:p>
          <a:p>
            <a:pPr marL="0" indent="0">
              <a:buNone/>
            </a:pPr>
            <a:r>
              <a:rPr lang="ru-RU" dirty="0" smtClean="0"/>
              <a:t>   На пеньках растём в лесу,                   </a:t>
            </a:r>
          </a:p>
          <a:p>
            <a:pPr marL="0" indent="0">
              <a:buNone/>
            </a:pPr>
            <a:r>
              <a:rPr lang="ru-RU" dirty="0" smtClean="0"/>
              <a:t>   Как веснушки на носу.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Опята бывают летние и осенние.</a:t>
            </a:r>
          </a:p>
          <a:p>
            <a:pPr marL="0" indent="0">
              <a:buNone/>
            </a:pPr>
            <a:r>
              <a:rPr lang="ru-RU" dirty="0" smtClean="0"/>
              <a:t>-Где обычно растут опята? (</a:t>
            </a:r>
            <a:r>
              <a:rPr lang="ru-RU" sz="1800" dirty="0" smtClean="0"/>
              <a:t>На пнях, сваленных деревьях.</a:t>
            </a:r>
          </a:p>
          <a:p>
            <a:pPr marL="0" indent="0">
              <a:buNone/>
            </a:pPr>
            <a:r>
              <a:rPr lang="ru-RU" sz="1800" dirty="0" smtClean="0"/>
              <a:t> Иногда забираются высоко на дерево. Что и рукой не достанешь.)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9" y="911758"/>
            <a:ext cx="6781148" cy="48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4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994776" cy="103990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Многие грибы дружат с деревьями:</a:t>
            </a:r>
            <a:br>
              <a:rPr lang="ru-RU" sz="3200" dirty="0" smtClean="0"/>
            </a:br>
            <a:r>
              <a:rPr lang="ru-RU" sz="3200" dirty="0" smtClean="0"/>
              <a:t>С березой – подберезовик.                      С осиной – подосиновик.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06" y="3544018"/>
            <a:ext cx="11869270" cy="3210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Без грибов лес может заболеть. Это дом для              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шляпка</a:t>
            </a:r>
          </a:p>
          <a:p>
            <a:pPr marL="0" indent="0">
              <a:buNone/>
            </a:pPr>
            <a:r>
              <a:rPr lang="ru-RU" sz="1600" dirty="0" smtClean="0"/>
              <a:t>грибницы, потому что  у самой грибницы </a:t>
            </a:r>
          </a:p>
          <a:p>
            <a:pPr marL="0" indent="0">
              <a:buNone/>
            </a:pPr>
            <a:r>
              <a:rPr lang="ru-RU" sz="1600" dirty="0" smtClean="0"/>
              <a:t>корешки очень нежные и тонкие и её нельзя</a:t>
            </a:r>
          </a:p>
          <a:p>
            <a:pPr marL="0" indent="0">
              <a:buNone/>
            </a:pPr>
            <a:r>
              <a:rPr lang="ru-RU" sz="1600" dirty="0" smtClean="0"/>
              <a:t> перенести без домика. А в таком виде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ножка </a:t>
            </a:r>
          </a:p>
          <a:p>
            <a:pPr marL="0" indent="0">
              <a:buNone/>
            </a:pPr>
            <a:r>
              <a:rPr lang="ru-RU" sz="1600" dirty="0" smtClean="0"/>
              <a:t>грибы можно переносить в другой лес</a:t>
            </a:r>
          </a:p>
          <a:p>
            <a:pPr marL="0" indent="0">
              <a:buNone/>
            </a:pPr>
            <a:r>
              <a:rPr lang="ru-RU" sz="1600" dirty="0" smtClean="0"/>
              <a:t> на новое место и даже выращивать</a:t>
            </a:r>
          </a:p>
          <a:p>
            <a:pPr marL="0" indent="0">
              <a:buNone/>
            </a:pPr>
            <a:r>
              <a:rPr lang="ru-RU" sz="1600" dirty="0" smtClean="0"/>
              <a:t> у себя на балконе.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</a:t>
            </a:r>
            <a:r>
              <a:rPr lang="ru-RU" sz="1600" dirty="0" err="1" smtClean="0"/>
              <a:t>вешенка</a:t>
            </a:r>
            <a:r>
              <a:rPr lang="ru-RU" sz="1600" dirty="0" smtClean="0"/>
              <a:t>             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грибница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1946976"/>
            <a:ext cx="2119796" cy="1508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92" y="2155514"/>
            <a:ext cx="2066862" cy="1470836"/>
          </a:xfrm>
          <a:prstGeom prst="rect">
            <a:avLst/>
          </a:prstGeom>
        </p:spPr>
      </p:pic>
      <p:pic>
        <p:nvPicPr>
          <p:cNvPr id="9" name="Picture 22" descr="image0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16" y="3366946"/>
            <a:ext cx="1812535" cy="349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93" y="4413148"/>
            <a:ext cx="3162290" cy="2250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73" y="963819"/>
            <a:ext cx="3901440" cy="2523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08" y="926114"/>
            <a:ext cx="3372368" cy="25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1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469</Words>
  <Application>Microsoft Office PowerPoint</Application>
  <PresentationFormat>Широкоэкранный</PresentationFormat>
  <Paragraphs>119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Грибное царство</vt:lpstr>
      <vt:lpstr>Разыгрался ветер на лесной полянке, Закружил осинку в красном сарафане. И листок с березы золотистой пчелкой вьётся  и кружится над колючей ёлкой. Облетели листья клена, клён от холода дрожит. На дорожке у балкона золотой ковёр лежит.</vt:lpstr>
      <vt:lpstr>Вот и лес: Здравствуй, лес, дремучий лес, Полный сказок и чудес.</vt:lpstr>
      <vt:lpstr>Перед тем как собирать грибы, нужно вспомнить правила сбора грибов:</vt:lpstr>
      <vt:lpstr>Вот и первый гриб:</vt:lpstr>
      <vt:lpstr>А вот другой гриб:</vt:lpstr>
      <vt:lpstr>Не скрою: не белый, я, братцы, попроще, расту я обычно в березовой роще.</vt:lpstr>
      <vt:lpstr>А вот сразу несколько грибов, целая семейка.</vt:lpstr>
      <vt:lpstr>Многие грибы дружат с деревьями: С березой – подберезовик.                      С осиной – подосиновик.</vt:lpstr>
      <vt:lpstr>А вот кто-то важный на беленькой ножке, Он в красной шляпке, на шляпке горошки…</vt:lpstr>
      <vt:lpstr>                      Съедобные грибы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Грибное царство</dc:title>
  <dc:creator>лывра</dc:creator>
  <cp:lastModifiedBy>лывра</cp:lastModifiedBy>
  <cp:revision>26</cp:revision>
  <dcterms:created xsi:type="dcterms:W3CDTF">2014-10-04T09:00:09Z</dcterms:created>
  <dcterms:modified xsi:type="dcterms:W3CDTF">2014-10-04T18:11:58Z</dcterms:modified>
</cp:coreProperties>
</file>