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4924373-BA6D-446E-9C95-A119C578663D}" type="datetimeFigureOut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658D36F-3775-4C06-B591-669C64778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50CF4-F6C0-4E52-8716-B70BAA67BFA1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BAB08-21C9-4B23-A8FD-7063F9FBB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ED7C-CE72-4E8D-8460-FBC297FACB17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DCD10-2B00-4EB2-AA5D-FE6F68B60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0BB94-E5B3-4BDA-8B04-1314A2D721F7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4D25A-5AE2-4273-A7AE-986502FE8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31EB7-CC16-44F8-9D63-472684C2A43F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03D5-88E0-4D27-8299-9132AFD66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38DBB-4986-4AC4-9D61-3BAC1F695168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A24AB-A57C-441B-B4F6-2EE59D16A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AFCD-78D7-4C93-A3AA-D5C29AA926ED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A3A56-D3C6-448E-9BD8-6B42EF156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FE05-7215-43BF-A8EB-EC7BE7DDF24F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49A3-05A3-4D57-B61E-832C67A3F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86548-3BB5-415D-96E5-48F42A283C69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CF521-E564-4973-B4FE-181ED3A50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AA093-99D3-40B2-BBA1-4FBC74A7CBB7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5D391-EE19-4DA0-877C-FAAAA3DA0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CF63-628C-4561-8A49-38D27DFE2D06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33ACC-A4A5-4F82-BA96-3D7DE168A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5B2F9-2BEF-47EC-B0EB-B30D1088EB29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94192-40AA-4CFC-8D46-31E6ECC28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BDBA86-F96D-4133-A9D8-24EE6CE6C3C8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3C13FD-1380-4D17-8C1A-99E7D2378C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Documents and Settings\Aida\Рабочий стол\НОвая ГРАФИКА сборник\детские рисунки\03700102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4357687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Заголовок 14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2000263"/>
          </a:xfrm>
        </p:spPr>
        <p:txBody>
          <a:bodyPr/>
          <a:lstStyle/>
          <a:p>
            <a:r>
              <a:rPr lang="ru-RU" sz="6600" b="1" dirty="0" smtClean="0"/>
              <a:t>ПРОЕКТ </a:t>
            </a:r>
            <a:br>
              <a:rPr lang="ru-RU" sz="6600" b="1" dirty="0" smtClean="0"/>
            </a:br>
            <a:r>
              <a:rPr lang="ru-RU" sz="6600" b="1" dirty="0" smtClean="0"/>
              <a:t>«ГОЛУБАЯ ПЛАНЕТА,</a:t>
            </a:r>
            <a:br>
              <a:rPr lang="ru-RU" sz="6600" b="1" dirty="0" smtClean="0"/>
            </a:br>
            <a:r>
              <a:rPr lang="ru-RU" sz="6600" b="1" dirty="0" smtClean="0"/>
              <a:t>КАКАЯ ТЫ?»</a:t>
            </a:r>
            <a:endParaRPr lang="ru-RU" sz="6600" b="1" dirty="0"/>
          </a:p>
        </p:txBody>
      </p:sp>
      <p:sp>
        <p:nvSpPr>
          <p:cNvPr id="16" name="Подзаголовок 15"/>
          <p:cNvSpPr>
            <a:spLocks noGrp="1"/>
          </p:cNvSpPr>
          <p:nvPr>
            <p:ph type="subTitle" idx="1"/>
          </p:nvPr>
        </p:nvSpPr>
        <p:spPr>
          <a:xfrm>
            <a:off x="3000364" y="3857628"/>
            <a:ext cx="5286412" cy="2252666"/>
          </a:xfrm>
        </p:spPr>
        <p:txBody>
          <a:bodyPr/>
          <a:lstStyle/>
          <a:p>
            <a:pPr algn="r"/>
            <a:r>
              <a:rPr lang="ru-RU" sz="2400" b="1" i="1" dirty="0" smtClean="0">
                <a:solidFill>
                  <a:schemeClr val="tx1">
                    <a:lumMod val="75000"/>
                  </a:schemeClr>
                </a:solidFill>
              </a:rPr>
              <a:t>Попелкова Вероника Александровна,</a:t>
            </a:r>
          </a:p>
          <a:p>
            <a:pPr algn="r"/>
            <a:r>
              <a:rPr lang="ru-RU" sz="2400" b="1" i="1" dirty="0" smtClean="0">
                <a:solidFill>
                  <a:schemeClr val="tx1">
                    <a:lumMod val="75000"/>
                  </a:schemeClr>
                </a:solidFill>
              </a:rPr>
              <a:t>МБДОУ «ЦРР – детский сад «Золотая рыбка</a:t>
            </a:r>
            <a:r>
              <a:rPr lang="ru-RU" sz="2400" b="1" i="1" dirty="0" smtClean="0">
                <a:solidFill>
                  <a:schemeClr val="tx1">
                    <a:lumMod val="75000"/>
                  </a:schemeClr>
                </a:solidFill>
              </a:rPr>
              <a:t>»,</a:t>
            </a:r>
          </a:p>
          <a:p>
            <a:pPr algn="r"/>
            <a:r>
              <a:rPr lang="ru-RU" sz="2400" b="1" i="1" dirty="0" smtClean="0">
                <a:solidFill>
                  <a:schemeClr val="tx1">
                    <a:lumMod val="75000"/>
                  </a:schemeClr>
                </a:solidFill>
              </a:rPr>
              <a:t>г</a:t>
            </a:r>
            <a:r>
              <a:rPr lang="ru-RU" sz="2400" b="1" i="1" dirty="0" smtClean="0">
                <a:solidFill>
                  <a:schemeClr val="tx1">
                    <a:lumMod val="75000"/>
                  </a:schemeClr>
                </a:solidFill>
              </a:rPr>
              <a:t>ород Абакан,</a:t>
            </a:r>
          </a:p>
          <a:p>
            <a:pPr algn="r"/>
            <a:r>
              <a:rPr lang="ru-RU" sz="2400" b="1" i="1" dirty="0" smtClean="0">
                <a:solidFill>
                  <a:schemeClr val="tx1">
                    <a:lumMod val="75000"/>
                  </a:schemeClr>
                </a:solidFill>
              </a:rPr>
              <a:t>Республика Хакасия</a:t>
            </a:r>
            <a:endParaRPr lang="ru-RU" sz="2400" b="1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717FCC-15AD-414A-BDBC-7AF34E0BA9A1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D4E23-9C9B-4D68-AC30-913E6A873287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572125" y="285750"/>
            <a:ext cx="357188" cy="357188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14313" y="6215063"/>
            <a:ext cx="357187" cy="357187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428875" y="285750"/>
            <a:ext cx="357188" cy="357188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8429625" y="6357938"/>
            <a:ext cx="357188" cy="357187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8572500" y="428625"/>
            <a:ext cx="357188" cy="357188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071563" y="285750"/>
            <a:ext cx="357187" cy="357188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5. </a:t>
            </a:r>
            <a:r>
              <a:rPr lang="ru-RU" b="1" dirty="0" smtClean="0"/>
              <a:t>Чтение художественной литературы</a:t>
            </a:r>
            <a:r>
              <a:rPr lang="ru-RU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1. Миф «Дедал и Икар».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2. П. </a:t>
            </a:r>
            <a:r>
              <a:rPr lang="ru-RU" sz="2400" dirty="0" err="1" smtClean="0"/>
              <a:t>Клушанцев</a:t>
            </a:r>
            <a:r>
              <a:rPr lang="ru-RU" sz="2400" dirty="0" smtClean="0"/>
              <a:t> «О чем рассказал телескоп».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3. В. Кащенко «Найди созвездие».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4. В. Бороздина «Первый в космосе».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5. А. Леонова «Шаги над планетой».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6. И. </a:t>
            </a:r>
            <a:r>
              <a:rPr lang="ru-RU" sz="2400" dirty="0" err="1" smtClean="0"/>
              <a:t>Холли</a:t>
            </a:r>
            <a:r>
              <a:rPr lang="ru-RU" sz="2400" dirty="0" smtClean="0"/>
              <a:t> «Я тоже к звездам полечу».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7. К. </a:t>
            </a:r>
            <a:r>
              <a:rPr lang="ru-RU" sz="2400" dirty="0" err="1" smtClean="0"/>
              <a:t>Булычев</a:t>
            </a:r>
            <a:r>
              <a:rPr lang="ru-RU" sz="2400" dirty="0" smtClean="0"/>
              <a:t> «Тайна третьей планеты».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8. К. </a:t>
            </a:r>
            <a:r>
              <a:rPr lang="ru-RU" sz="2400" dirty="0" err="1" smtClean="0"/>
              <a:t>Булычев</a:t>
            </a:r>
            <a:r>
              <a:rPr lang="ru-RU" sz="2400" dirty="0" smtClean="0"/>
              <a:t> «Девочка с Земли».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9. Албанская сказка «Как Солнце и Луна друг к другу в гости ходили».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10. Сказка народов Сибири «Небесный олень».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11. А. Томилин «как люди открывали свою Землю».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12. Л. Обухова «Как мальчик стал космонавтом».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6. </a:t>
            </a:r>
            <a:r>
              <a:rPr lang="ru-RU" b="1" i="1" dirty="0" smtClean="0"/>
              <a:t>Сюжетно-ролевые игры: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«Исследователи новой планеты», «Космонавты», «Космодром»,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«Космическая станция».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i="1" dirty="0" smtClean="0"/>
              <a:t>Дидактические игры: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«Сложи по порядку», «Чего не стало? »,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«Найди лишнее», «Разные картинки».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i="1" dirty="0" smtClean="0"/>
              <a:t>Подвижные игры: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/>
              <a:t>«Космонавты», «Вокруг Солнца»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i="1" dirty="0" smtClean="0"/>
              <a:t>Электронная игра: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i="1" dirty="0" smtClean="0"/>
              <a:t> </a:t>
            </a:r>
            <a:r>
              <a:rPr lang="ru-RU" dirty="0" smtClean="0"/>
              <a:t>«Путешествие вокруг Земли».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7. </a:t>
            </a:r>
            <a:r>
              <a:rPr lang="ru-RU" b="1" i="1" dirty="0" smtClean="0"/>
              <a:t>Работа с родителями: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развлечение «Знатоки космоса»,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информация: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«Что рассказать детям о космосе»,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«География – малышкам. Страны света»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создание фотоальбома «Российская космонавтика вчера и сегодня».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Планируемый результат: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внедрение проекта в совместную деятельность с детьми, родителями через разнообразные виды и формы деятельности. 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r>
              <a:rPr lang="ru-RU" b="1" dirty="0" smtClean="0"/>
              <a:t>АНАЛИТИЧЕСКИЙ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600" b="1" dirty="0" smtClean="0"/>
              <a:t>Содержание деятельности:</a:t>
            </a:r>
            <a:endParaRPr lang="ru-RU" sz="2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/>
              <a:t>1. проанализировать результаты проведённой работы, выявить положительные и отрицательные моменты;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/>
              <a:t>2. определить эффективность системы работы по введению ребенка 6-7 лет в мир элементарных научных знаний о планете Земля и космосе;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/>
              <a:t>3. оценить удовлетворённость родителей внедрением данной системы;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/>
              <a:t>4. проследить динамику знаний, заинтересованности детей старшего дошкольного возраста темой «Космос», сформированности представлений о роли человека в изучении космического пространства.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/>
              <a:t>Планируемый результат:</a:t>
            </a:r>
            <a:endParaRPr lang="ru-RU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1. оценка деятельности всех участников педагогического процесса при реализации данного проекта;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2. оценка эффективности системы работы по введению ребенка 6-7 лет в мир элементарных научных знаний о планете Земля и космосе на основе проведенной диагностики;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3. Проведение индивидуальной работы с детьми, недостаточно освоившими материал.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"/>
          </a:xfrm>
        </p:spPr>
        <p:txBody>
          <a:bodyPr/>
          <a:lstStyle/>
          <a:p>
            <a:r>
              <a:rPr lang="ru-RU" b="1" dirty="0" smtClean="0"/>
              <a:t>МИНИ-МУЗЕЙ «КОСМОС»</a:t>
            </a: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10" name="Picture 2" descr="CIMG067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505" r="10623" b="1431"/>
          <a:stretch>
            <a:fillRect/>
          </a:stretch>
        </p:blipFill>
        <p:spPr bwMode="auto">
          <a:xfrm>
            <a:off x="428596" y="1435998"/>
            <a:ext cx="3571900" cy="473411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1" name="Picture 3" descr="CIMG06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1428736"/>
            <a:ext cx="4417951" cy="331962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C5989-86E6-4878-8C26-06F0E385FB80}" type="datetime1">
              <a:rPr lang="ru-RU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D8B24-8380-4F53-ACE2-DEC5844B9436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785795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6600CC"/>
                </a:solidFill>
              </a:rPr>
              <a:t>Срок реализации: </a:t>
            </a:r>
          </a:p>
          <a:p>
            <a:r>
              <a:rPr lang="ru-RU" sz="4000" dirty="0" smtClean="0">
                <a:solidFill>
                  <a:srgbClr val="0000FF"/>
                </a:solidFill>
              </a:rPr>
              <a:t>Среднесрочный (2 недели).</a:t>
            </a:r>
            <a:br>
              <a:rPr lang="ru-RU" sz="4000" dirty="0" smtClean="0">
                <a:solidFill>
                  <a:srgbClr val="0000FF"/>
                </a:solidFill>
              </a:rPr>
            </a:br>
            <a:r>
              <a:rPr lang="ru-RU" sz="4000" dirty="0" smtClean="0">
                <a:solidFill>
                  <a:srgbClr val="0066CC"/>
                </a:solidFill>
              </a:rPr>
              <a:t/>
            </a:r>
            <a:br>
              <a:rPr lang="ru-RU" sz="4000" dirty="0" smtClean="0">
                <a:solidFill>
                  <a:srgbClr val="0066CC"/>
                </a:solidFill>
              </a:rPr>
            </a:br>
            <a:r>
              <a:rPr lang="ru-RU" sz="4000" b="1" dirty="0" smtClean="0">
                <a:solidFill>
                  <a:srgbClr val="6600CC"/>
                </a:solidFill>
              </a:rPr>
              <a:t>Тип проекта: </a:t>
            </a:r>
            <a:r>
              <a:rPr lang="ru-RU" sz="4000" dirty="0" smtClean="0">
                <a:solidFill>
                  <a:srgbClr val="0066CC"/>
                </a:solidFill>
              </a:rPr>
              <a:t/>
            </a:r>
            <a:br>
              <a:rPr lang="ru-RU" sz="4000" dirty="0" smtClean="0">
                <a:solidFill>
                  <a:srgbClr val="0066CC"/>
                </a:solidFill>
              </a:rPr>
            </a:br>
            <a:r>
              <a:rPr lang="ru-RU" sz="4000" dirty="0" smtClean="0">
                <a:solidFill>
                  <a:srgbClr val="0000FF"/>
                </a:solidFill>
              </a:rPr>
              <a:t>познавательно-исследовательский.</a:t>
            </a:r>
            <a:br>
              <a:rPr lang="ru-RU" sz="4000" dirty="0" smtClean="0">
                <a:solidFill>
                  <a:srgbClr val="0000FF"/>
                </a:solidFill>
              </a:rPr>
            </a:br>
            <a:r>
              <a:rPr lang="ru-RU" sz="4000" dirty="0" smtClean="0">
                <a:solidFill>
                  <a:srgbClr val="0066CC"/>
                </a:solidFill>
              </a:rPr>
              <a:t/>
            </a:r>
            <a:br>
              <a:rPr lang="ru-RU" sz="4000" dirty="0" smtClean="0">
                <a:solidFill>
                  <a:srgbClr val="0066CC"/>
                </a:solidFill>
              </a:rPr>
            </a:br>
            <a:r>
              <a:rPr lang="ru-RU" sz="4000" b="1" dirty="0" smtClean="0">
                <a:solidFill>
                  <a:srgbClr val="6600CC"/>
                </a:solidFill>
              </a:rPr>
              <a:t>Вид проекта: </a:t>
            </a:r>
            <a:r>
              <a:rPr lang="ru-RU" sz="4000" dirty="0" smtClean="0">
                <a:solidFill>
                  <a:srgbClr val="7030A0"/>
                </a:solidFill>
              </a:rPr>
              <a:t/>
            </a:r>
            <a:br>
              <a:rPr lang="ru-RU" sz="40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0000FF"/>
                </a:solidFill>
              </a:rPr>
              <a:t>групповой.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ЦЕЛЬ ПРОЕКТА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</p:spPr>
        <p:txBody>
          <a:bodyPr/>
          <a:lstStyle/>
          <a:p>
            <a:pPr marL="0" indent="450000" algn="ctr">
              <a:spcBef>
                <a:spcPts val="0"/>
              </a:spcBef>
              <a:buNone/>
            </a:pPr>
            <a:r>
              <a:rPr lang="ru-RU" dirty="0" smtClean="0"/>
              <a:t>формирование у детей старшего дошкольного возраста </a:t>
            </a:r>
          </a:p>
          <a:p>
            <a:pPr marL="0" indent="450000" algn="ctr">
              <a:spcBef>
                <a:spcPts val="0"/>
              </a:spcBef>
              <a:buNone/>
            </a:pPr>
            <a:r>
              <a:rPr lang="ru-RU" dirty="0" smtClean="0"/>
              <a:t>диалектического мышления </a:t>
            </a:r>
          </a:p>
          <a:p>
            <a:pPr marL="0" indent="450000" algn="ctr">
              <a:spcBef>
                <a:spcPts val="0"/>
              </a:spcBef>
              <a:buNone/>
            </a:pPr>
            <a:r>
              <a:rPr lang="ru-RU" dirty="0" smtClean="0"/>
              <a:t>(способности видеть многообразие мира в системе взаимосвязей и взаимозависимостей) посредством приобщения детей к современным знаниям </a:t>
            </a:r>
          </a:p>
          <a:p>
            <a:pPr marL="0" indent="450000" algn="ctr">
              <a:spcBef>
                <a:spcPts val="0"/>
              </a:spcBef>
              <a:buNone/>
            </a:pPr>
            <a:r>
              <a:rPr lang="ru-RU" dirty="0" smtClean="0"/>
              <a:t>о Вселенной. </a:t>
            </a: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4AA093-99D3-40B2-BBA1-4FBC74A7CBB7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5D391-EE19-4DA0-877C-FAAAA3DA0CA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algn="just"/>
            <a:r>
              <a:rPr lang="ru-RU" sz="2000" dirty="0" smtClean="0"/>
              <a:t>создать условия для осознания </a:t>
            </a:r>
            <a:r>
              <a:rPr lang="ru-RU" sz="2000" dirty="0" smtClean="0"/>
              <a:t>детьми </a:t>
            </a:r>
            <a:r>
              <a:rPr lang="ru-RU" sz="2000" dirty="0" smtClean="0"/>
              <a:t>уникальности </a:t>
            </a:r>
            <a:r>
              <a:rPr lang="ru-RU" sz="2000" dirty="0" smtClean="0"/>
              <a:t>нашей планеты и </a:t>
            </a:r>
            <a:r>
              <a:rPr lang="ru-RU" sz="2000" dirty="0" smtClean="0"/>
              <a:t>важности </a:t>
            </a:r>
            <a:r>
              <a:rPr lang="ru-RU" sz="2000" dirty="0" smtClean="0"/>
              <a:t>ее изучения;</a:t>
            </a:r>
          </a:p>
          <a:p>
            <a:pPr algn="just"/>
            <a:r>
              <a:rPr lang="ru-RU" sz="2000" dirty="0" smtClean="0"/>
              <a:t>формировать представления о роли человека в изучении космического пространства;</a:t>
            </a:r>
          </a:p>
          <a:p>
            <a:pPr algn="just"/>
            <a:r>
              <a:rPr lang="ru-RU" sz="2000" dirty="0" smtClean="0"/>
              <a:t>воспитывать чувство гордости за достижения отечественных ученых и космонавтов;</a:t>
            </a:r>
          </a:p>
          <a:p>
            <a:pPr algn="just"/>
            <a:r>
              <a:rPr lang="ru-RU" sz="2000" dirty="0" smtClean="0"/>
              <a:t>развивать у дошкольников собственный познавательный опыт в обобщенном виде с помощью наглядных средств (символов, условных заместителей, моделей) ;</a:t>
            </a:r>
          </a:p>
          <a:p>
            <a:pPr algn="just"/>
            <a:r>
              <a:rPr lang="ru-RU" sz="2000" dirty="0" smtClean="0"/>
              <a:t>создать условия для расширения кругозора </a:t>
            </a:r>
            <a:r>
              <a:rPr lang="ru-RU" sz="2000" dirty="0" smtClean="0"/>
              <a:t>детей </a:t>
            </a:r>
            <a:r>
              <a:rPr lang="ru-RU" sz="2000" dirty="0" smtClean="0"/>
              <a:t>через ознакомление с событиями </a:t>
            </a:r>
            <a:r>
              <a:rPr lang="ru-RU" sz="2000" dirty="0" smtClean="0"/>
              <a:t>и </a:t>
            </a:r>
            <a:r>
              <a:rPr lang="ru-RU" sz="2000" dirty="0" smtClean="0"/>
              <a:t>фактами </a:t>
            </a:r>
            <a:r>
              <a:rPr lang="ru-RU" sz="2000" dirty="0" smtClean="0"/>
              <a:t>развития астрономии и космонавтики;</a:t>
            </a:r>
          </a:p>
          <a:p>
            <a:pPr algn="just"/>
            <a:r>
              <a:rPr lang="ru-RU" sz="2000" dirty="0" smtClean="0"/>
              <a:t>развивать интерес к научному познанию, социальной действительности, </a:t>
            </a:r>
            <a:r>
              <a:rPr lang="ru-RU" sz="2000" dirty="0" smtClean="0"/>
              <a:t>любознательность. 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http://aida.ucoz.ru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/>
          <a:lstStyle/>
          <a:p>
            <a:r>
              <a:rPr lang="ru-RU" b="1" dirty="0" smtClean="0"/>
              <a:t>ПОДГОТОВИТЕЛЬНЫЙ ЭТАП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smtClean="0"/>
              <a:t>Цель:</a:t>
            </a:r>
            <a:r>
              <a:rPr lang="ru-RU" sz="2400" dirty="0" smtClean="0"/>
              <a:t> определение цели и задач, изучение методической литературы и подбор разнообразного материала.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smtClean="0"/>
              <a:t>Содержание деятельности:</a:t>
            </a: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1. изучение методических пособий, изданий периодической литературы, Интернет-ресурсов по теме «Космос».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2.Подбор </a:t>
            </a:r>
            <a:r>
              <a:rPr lang="ru-RU" sz="2400" dirty="0" smtClean="0"/>
              <a:t>детских литературных, музыкальных произведений о космосе, космонавтах.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3. Подбор дидактических, разработка сюжетно-ролевых игр 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smtClean="0"/>
              <a:t>Планируемый результат: </a:t>
            </a: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составление перечня необходимой литературы, дидактических игр, литературных произведений для разработки системы работы по введению ребенка 6-7 лет в мир элементарных научных знаний о планете Земля и космосе.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/>
          <a:lstStyle/>
          <a:p>
            <a:r>
              <a:rPr lang="ru-RU" b="1" dirty="0" smtClean="0"/>
              <a:t>ПРАКТИЧЕСКИЙ ЭТАП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/>
              <a:t>Цель: </a:t>
            </a:r>
          </a:p>
          <a:p>
            <a:pPr algn="ctr">
              <a:buNone/>
            </a:pPr>
            <a:r>
              <a:rPr lang="ru-RU" sz="3600" dirty="0" smtClean="0"/>
              <a:t>внедрение системы работы по введению ребенка 6-7 лет в мир элементарных научных знаний о планете Земля и космосе в практическую деятельность. </a:t>
            </a:r>
            <a:endParaRPr lang="ru-RU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/>
          <a:lstStyle/>
          <a:p>
            <a:r>
              <a:rPr lang="ru-RU" b="1" dirty="0" smtClean="0"/>
              <a:t>СОДЕРЖАНИЕ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i="1" dirty="0" smtClean="0"/>
              <a:t>Темы НОД: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 «Неизвестная Вселенная»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 «Солнце и планета Земля»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 «Сколько звезд на небе?»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 «Полет в космос»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 «Земля – планета, на которой мы живем»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 «Ю. Гагарин - первый космонавт планеты»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«Почему бывает день и ночь?»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 «Луна – спутник Земли»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/>
              <a:t>  «Как построить космодром?»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endParaRPr lang="ru-RU" sz="2800" dirty="0" smtClean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endParaRPr lang="ru-RU" sz="2800" dirty="0" smtClean="0"/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55468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2. Наблюдение за звездным небом (яркость, размер, Полярная звезда, созвездия, за Луной, за частями суток (смена, длительность), наблюдение «Путь Солнца по небосводу» и др. </a:t>
            </a:r>
          </a:p>
          <a:p>
            <a:pPr algn="just">
              <a:buNone/>
            </a:pPr>
            <a:r>
              <a:rPr lang="ru-RU" dirty="0" smtClean="0"/>
              <a:t>3. Моделирование планетария, изготовление телескопа, моделирование солнечных часов, эксперимент с глобусом и лампой, эксперимент «Почему все падает на Землю? » и др.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357430"/>
            <a:ext cx="8229600" cy="1643074"/>
          </a:xfrm>
        </p:spPr>
        <p:txBody>
          <a:bodyPr/>
          <a:lstStyle/>
          <a:p>
            <a:pPr algn="l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4. </a:t>
            </a:r>
            <a:r>
              <a:rPr lang="ru-RU" b="1" dirty="0" smtClean="0"/>
              <a:t>Художественное творчество: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«Звездная фантазия» </a:t>
            </a:r>
            <a:r>
              <a:rPr lang="ru-RU" sz="2400" i="1" dirty="0" smtClean="0"/>
              <a:t>(рисование)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«Среди планет» </a:t>
            </a:r>
            <a:r>
              <a:rPr lang="ru-RU" i="1" dirty="0" smtClean="0"/>
              <a:t>(</a:t>
            </a:r>
            <a:r>
              <a:rPr lang="ru-RU" sz="2400" i="1" dirty="0" smtClean="0"/>
              <a:t>аппликация</a:t>
            </a:r>
            <a:r>
              <a:rPr lang="ru-RU" i="1" dirty="0" smtClean="0"/>
              <a:t>)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«Созвездия» </a:t>
            </a:r>
            <a:r>
              <a:rPr lang="ru-RU" i="1" dirty="0" smtClean="0"/>
              <a:t>(</a:t>
            </a:r>
            <a:r>
              <a:rPr lang="ru-RU" sz="2400" i="1" dirty="0" smtClean="0"/>
              <a:t>лепка</a:t>
            </a:r>
            <a:r>
              <a:rPr lang="ru-RU" i="1" dirty="0" smtClean="0"/>
              <a:t>)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«Полет на Луну» </a:t>
            </a:r>
            <a:r>
              <a:rPr lang="ru-RU" sz="2400" i="1" dirty="0" smtClean="0"/>
              <a:t>(рисование)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«Путешествие к неизведанным мирам»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2400" i="1" dirty="0" smtClean="0"/>
              <a:t>     (рисование)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 экскурсия в картинную галерею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/>
              <a:t> прослушивание муз.    произведений: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1. «Знаете, каким он парнем был! »,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2. «Я – Земля»,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3. «Капитаны межпланетных кораблей. 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131EB7-CC16-44F8-9D63-472684C2A43F}" type="datetime1">
              <a:rPr lang="ru-RU" smtClean="0"/>
              <a:pPr>
                <a:defRPr/>
              </a:pPr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http://aida.ucoz.ru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603D5-88E0-4D27-8299-9132AFD665A9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утешествие">
  <a:themeElements>
    <a:clrScheme name="Другая 47">
      <a:dk1>
        <a:srgbClr val="8E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Путешествие</Template>
  <TotalTime>131</TotalTime>
  <Words>893</Words>
  <Application>Microsoft Office PowerPoint</Application>
  <PresentationFormat>Экран (4:3)</PresentationFormat>
  <Paragraphs>144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Путешествие</vt:lpstr>
      <vt:lpstr>ПРОЕКТ  «ГОЛУБАЯ ПЛАНЕТА, КАКАЯ ТЫ?»</vt:lpstr>
      <vt:lpstr>Слайд 2</vt:lpstr>
      <vt:lpstr>ЦЕЛЬ ПРОЕКТА</vt:lpstr>
      <vt:lpstr>ЗАДАЧИ ПРОЕКТА</vt:lpstr>
      <vt:lpstr>ПОДГОТОВИТЕЛЬНЫЙ ЭТАП</vt:lpstr>
      <vt:lpstr>ПРАКТИЧЕСКИЙ ЭТАП</vt:lpstr>
      <vt:lpstr>СОДЕРЖАНИЕ ДЕЯТЕЛЬНОСТИ</vt:lpstr>
      <vt:lpstr>Слайд 8</vt:lpstr>
      <vt:lpstr>    </vt:lpstr>
      <vt:lpstr>Слайд 10</vt:lpstr>
      <vt:lpstr>Слайд 11</vt:lpstr>
      <vt:lpstr>Слайд 12</vt:lpstr>
      <vt:lpstr>АНАЛИТИЧЕСКИЙ ЭТАП</vt:lpstr>
      <vt:lpstr>Слайд 14</vt:lpstr>
      <vt:lpstr>МИНИ-МУЗЕЙ «КОСМОС»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«ГОЛУБАЯ ПЛАНЕТА, КАКАЯ ТЫ?»</dc:title>
  <dc:creator>МАМА</dc:creator>
  <dc:description>http://aida.ucoz.ru</dc:description>
  <cp:lastModifiedBy>МАМА</cp:lastModifiedBy>
  <cp:revision>16</cp:revision>
  <dcterms:created xsi:type="dcterms:W3CDTF">2013-03-19T12:05:48Z</dcterms:created>
  <dcterms:modified xsi:type="dcterms:W3CDTF">2014-05-21T11:57:06Z</dcterms:modified>
  <cp:category>шаблоны к Powerpoint</cp:category>
</cp:coreProperties>
</file>