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57" r:id="rId6"/>
    <p:sldId id="259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59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5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5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35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2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9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8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0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3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4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tint val="66000"/>
                <a:satMod val="160000"/>
              </a:schemeClr>
            </a:gs>
            <a:gs pos="6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9144-AD7A-4CC1-A689-99C6DD661AB1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7292-0F81-40F8-8872-DFF18DE2C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8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Тема НОД: Дикие и домашние животные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воспитатель ГБДОУ детский сад №7 ЦРР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Егорова Ю.В.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14326"/>
            <a:ext cx="8191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Государственное дошкольное образовательное учреждение детский сад № 7 Центр Развития ребёнка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5661248"/>
            <a:ext cx="250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Санкт Петербург 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0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НОД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Сравнение диких и домашних животных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Познавательное развитие 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Уточнить с детьми признаки домашних животных. Показать, чем они отличаются от диких.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Речевое развитие 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речь детей. Учить отвечать на вопросы, сравнивать диких и домашних животных . Учить рассказывать о диких и домашних животных.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Социальное развитие: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любознательность детей , любовь к природе.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803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403244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Данное НОД рекомендуется для детей трёх лет.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дети уже познакомлены отдельно с домашними животными, отдельно познакомлены с дикими животными.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данном НОД с детьми проводится сравнение диких и домашних животных.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Планируемыми результатами данного НОД являются уточнение у детей представлений об диких и домашних животных, развитие умения группировать.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Рекомендуем после беседы , презентации и игр с детьми для закрепления предложить сделать два коллажа « Дикие» , « Домашние» животные(дети выбирают из перемешенных картинок).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0444"/>
            <a:ext cx="428625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 НОД: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Сюрпризный момент: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пришёл Чебурашка , просит детей рассказать ему какие бывают животные.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Демонстрация презентации и беседа 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уточняем признаки домашних животных, отличия от диких.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Подведение итогов: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хвалим всех детей, и каждого за личные успехи.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848100"/>
            <a:ext cx="5715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Лев и кошка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3384376" cy="37444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12776"/>
            <a:ext cx="3826768" cy="3715512"/>
          </a:xfrm>
        </p:spPr>
      </p:pic>
      <p:sp>
        <p:nvSpPr>
          <p:cNvPr id="7" name="TextBox 6"/>
          <p:cNvSpPr txBox="1"/>
          <p:nvPr/>
        </p:nvSpPr>
        <p:spPr>
          <a:xfrm>
            <a:off x="899592" y="5301208"/>
            <a:ext cx="29318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Лев</a:t>
            </a:r>
            <a:r>
              <a:rPr lang="ru-RU" dirty="0"/>
              <a:t> могуч, красив и гладок,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Любит он во всём порядок.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Лишь причёска подкачала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Льву одной расчёски мало.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5358238"/>
            <a:ext cx="267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Маленькая </a:t>
            </a:r>
            <a:r>
              <a:rPr lang="ru-RU" b="1" dirty="0"/>
              <a:t>кошка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Прыгнула в лукошко,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Потянулась, облизнулась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калачиком свернулась!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5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Кабан и свинья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276872"/>
            <a:ext cx="3888432" cy="2763093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4038600" cy="2758643"/>
          </a:xfrm>
        </p:spPr>
      </p:pic>
      <p:sp>
        <p:nvSpPr>
          <p:cNvPr id="9" name="TextBox 8"/>
          <p:cNvSpPr txBox="1"/>
          <p:nvPr/>
        </p:nvSpPr>
        <p:spPr>
          <a:xfrm>
            <a:off x="971600" y="5229200"/>
            <a:ext cx="29731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Представьте: свинка в шубе,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клыки под пятаком...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кабана лесного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узнаете легко.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5246728"/>
            <a:ext cx="30798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- Поросёнок, </a:t>
            </a:r>
            <a:r>
              <a:rPr lang="ru-RU" b="1" dirty="0"/>
              <a:t>поросёнок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Ты куда спешишь спросонок?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Я бегу на родничок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Мыть свой грязный пятачок.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Волк и собака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4038600" cy="34563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038600" cy="3428322"/>
          </a:xfrm>
        </p:spPr>
      </p:pic>
      <p:sp>
        <p:nvSpPr>
          <p:cNvPr id="7" name="TextBox 6"/>
          <p:cNvSpPr txBox="1"/>
          <p:nvPr/>
        </p:nvSpPr>
        <p:spPr>
          <a:xfrm>
            <a:off x="1043608" y="5373216"/>
            <a:ext cx="2899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Он живет в лесу густом,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Схожий на собаку,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серой шубке и  с хвостом,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большие лапы.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5357686"/>
            <a:ext cx="30094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Вислоухий и смешной,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Очень громко лает.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Морщит носик, как большой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котов пугает.</a:t>
            </a:r>
          </a:p>
        </p:txBody>
      </p:sp>
    </p:spTree>
    <p:extLst>
      <p:ext uri="{BB962C8B-B14F-4D97-AF65-F5344CB8AC3E}">
        <p14:creationId xmlns:p14="http://schemas.microsoft.com/office/powerpoint/2010/main" val="37080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Третий лишний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2736304" cy="2160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24744"/>
            <a:ext cx="2232248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374" y="1124744"/>
            <a:ext cx="266429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277409"/>
            <a:ext cx="5112568" cy="46718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Все время по лесу он рыщет,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Он в кустах кого-то ищет.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Он из кустов зубами щелк,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Кто скажите это - …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(Волк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Убегайте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поскорей!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Ходит, рыщет царь зверей.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Рычащий, жёлтый сыщик,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 хвостом и гривой хищник.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Все сидят, присмирев,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Потому что бродит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ев)</a:t>
            </a: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Веток хруст в лесу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То, тут, то там.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Ищет жёлуди…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 Кабан)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dirty="0"/>
              <a:t> 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268760"/>
            <a:ext cx="2160240" cy="1296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780928"/>
            <a:ext cx="2160240" cy="11727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149080"/>
            <a:ext cx="2160240" cy="127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Тема НОД: Дикие и домашние животные</vt:lpstr>
      <vt:lpstr>Цель НОД: Сравнение диких и домашних животных</vt:lpstr>
      <vt:lpstr>     Данное НОД рекомендуется для детей трёх лет.  Когда дети уже познакомлены отдельно с домашними животными, отдельно познакомлены с дикими животными.   На данном НОД с детьми проводится сравнение диких и домашних животных.  Планируемыми результатами данного НОД являются уточнение у детей представлений об диких и домашних животных, развитие умения группировать.  Рекомендуем после беседы , презентации и игр с детьми для закрепления предложить сделать два коллажа « Дикие» , « Домашние» животные(дети выбирают из перемешенных картинок).</vt:lpstr>
      <vt:lpstr>Ход НОД:</vt:lpstr>
      <vt:lpstr>Лев и кошка</vt:lpstr>
      <vt:lpstr>Кабан и свинья</vt:lpstr>
      <vt:lpstr>Волк и собака</vt:lpstr>
      <vt:lpstr>Третий лишний</vt:lpstr>
      <vt:lpstr>Загадки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и домашние животные</dc:title>
  <dc:creator>Гость</dc:creator>
  <cp:lastModifiedBy>Гость</cp:lastModifiedBy>
  <cp:revision>16</cp:revision>
  <dcterms:created xsi:type="dcterms:W3CDTF">2014-09-27T09:43:31Z</dcterms:created>
  <dcterms:modified xsi:type="dcterms:W3CDTF">2014-10-11T09:21:39Z</dcterms:modified>
</cp:coreProperties>
</file>