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5E52"/>
    <a:srgbClr val="9C4D4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2435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Спортивно - музыкальный </a:t>
            </a:r>
            <a:r>
              <a:rPr lang="ru-RU" dirty="0">
                <a:solidFill>
                  <a:srgbClr val="C00000"/>
                </a:solidFill>
              </a:rPr>
              <a:t>досуг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149080"/>
            <a:ext cx="7854696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5400" b="1" i="1" u="sng" dirty="0">
                <a:solidFill>
                  <a:srgbClr val="B65E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«Мама </a:t>
            </a:r>
            <a:r>
              <a:rPr lang="ru-RU" sz="5400" b="1" i="1" u="sng" dirty="0" smtClean="0">
                <a:solidFill>
                  <a:srgbClr val="B65E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pPr algn="l"/>
            <a:r>
              <a:rPr lang="ru-RU" sz="5400" b="1" i="1" u="sng" dirty="0" smtClean="0">
                <a:solidFill>
                  <a:srgbClr val="B65E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</a:t>
            </a:r>
            <a:r>
              <a:rPr lang="ru-RU" sz="5400" b="1" i="1" u="sng" dirty="0">
                <a:solidFill>
                  <a:srgbClr val="B65E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лучший друг".</a:t>
            </a:r>
            <a:r>
              <a:rPr lang="ru-RU" b="1" i="1" u="sng" dirty="0">
                <a:solidFill>
                  <a:srgbClr val="B65E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42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ДЕНЬ МАТЕРИ</a:t>
            </a:r>
            <a:br>
              <a:rPr lang="ru-RU" sz="2400" dirty="0" smtClean="0"/>
            </a:br>
            <a:r>
              <a:rPr lang="ru-RU" sz="2400" dirty="0" smtClean="0"/>
              <a:t>Это </a:t>
            </a:r>
            <a:r>
              <a:rPr lang="ru-RU" sz="2400" dirty="0"/>
              <a:t>сравнительно молодой праздник</a:t>
            </a:r>
            <a:r>
              <a:rPr lang="ru-RU" sz="2400" dirty="0" smtClean="0"/>
              <a:t>, но </a:t>
            </a:r>
            <a:r>
              <a:rPr lang="ru-RU" sz="2400" dirty="0"/>
              <a:t>он прочно вошел в нашу жизнь</a:t>
            </a:r>
            <a:r>
              <a:rPr lang="ru-RU" sz="2400" dirty="0" smtClean="0"/>
              <a:t>, потому </a:t>
            </a:r>
            <a:r>
              <a:rPr lang="ru-RU" sz="2400" dirty="0"/>
              <a:t>что мама самое важное, главное слово на свете и радовать наших мам мы готовы всегда.</a:t>
            </a:r>
          </a:p>
        </p:txBody>
      </p:sp>
      <p:pic>
        <p:nvPicPr>
          <p:cNvPr id="1026" name="Picture 2" descr="C:\Users\acer\Desktop\Лещинская\Мамин праздник\IMG_09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20" y="2276872"/>
            <a:ext cx="5132388" cy="3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10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56263" cy="1080120"/>
          </a:xfrm>
        </p:spPr>
        <p:txBody>
          <a:bodyPr/>
          <a:lstStyle/>
          <a:p>
            <a:pPr algn="l"/>
            <a:r>
              <a:rPr lang="ru-RU" sz="2400" dirty="0" smtClean="0"/>
              <a:t>На свете добрых слов живет не мало.</a:t>
            </a:r>
            <a:br>
              <a:rPr lang="ru-RU" sz="2400" dirty="0" smtClean="0"/>
            </a:br>
            <a:r>
              <a:rPr lang="ru-RU" sz="2400" dirty="0" smtClean="0"/>
              <a:t>Но всех добрее и </a:t>
            </a:r>
            <a:r>
              <a:rPr lang="ru-RU" sz="2400" dirty="0" err="1" smtClean="0"/>
              <a:t>нежней</a:t>
            </a:r>
            <a:r>
              <a:rPr lang="ru-RU" sz="2400" dirty="0" smtClean="0"/>
              <a:t> одно</a:t>
            </a:r>
            <a:br>
              <a:rPr lang="ru-RU" sz="2400" dirty="0" smtClean="0"/>
            </a:br>
            <a:r>
              <a:rPr lang="ru-RU" sz="2400" dirty="0" smtClean="0"/>
              <a:t>Из двух слогов простое слово МАМА</a:t>
            </a:r>
            <a:br>
              <a:rPr lang="ru-RU" sz="2400" dirty="0" smtClean="0"/>
            </a:br>
            <a:r>
              <a:rPr lang="ru-RU" sz="2400" dirty="0" smtClean="0"/>
              <a:t>И нету слов важнее чем оно.</a:t>
            </a:r>
            <a:endParaRPr lang="ru-RU" sz="2400" dirty="0"/>
          </a:p>
        </p:txBody>
      </p:sp>
      <p:pic>
        <p:nvPicPr>
          <p:cNvPr id="2050" name="Picture 2" descr="C:\Users\acer\Desktop\Лещинская\Мамин праздник\IMG_09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3232733" cy="431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15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933056"/>
            <a:ext cx="3422483" cy="18869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620688"/>
            <a:ext cx="3411725" cy="2517289"/>
          </a:xfrm>
        </p:spPr>
        <p:txBody>
          <a:bodyPr>
            <a:noAutofit/>
          </a:bodyPr>
          <a:lstStyle/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организовали выставку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 старшей и подготовительной групп «Портреты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наших мам",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средней группы подарили цветы выполненные в нетрадиционной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технике. Работа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сложная, но дети старались и справились с заданием.</a:t>
            </a:r>
          </a:p>
        </p:txBody>
      </p:sp>
      <p:pic>
        <p:nvPicPr>
          <p:cNvPr id="2050" name="Picture 2" descr="C:\Users\acer\Desktop\Лещинская\Мамин праздник\IMG_09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46" y="3212976"/>
            <a:ext cx="2180754" cy="290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Лещинская\Мамин праздник\IMG_09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3427831" cy="257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5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692696"/>
            <a:ext cx="3422483" cy="18869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праздник пришли родители, которые на ровне с ребятами с энтузиазмом и радостью участвовали во всех соревнованиях.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cer\Desktop\Лещинская\Мамин праздник\IMG_09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50" y="296382"/>
            <a:ext cx="2352432" cy="176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cer\Desktop\Лещинская\Мамин праздник\IMG_09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480681" cy="261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84" y="2204864"/>
            <a:ext cx="2245837" cy="168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42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Чайная">
      <a:dk1>
        <a:srgbClr val="392B2D"/>
      </a:dk1>
      <a:lt1>
        <a:srgbClr val="FFFFFF"/>
      </a:lt1>
      <a:dk2>
        <a:srgbClr val="613029"/>
      </a:dk2>
      <a:lt2>
        <a:srgbClr val="618695"/>
      </a:lt2>
      <a:accent1>
        <a:srgbClr val="474846"/>
      </a:accent1>
      <a:accent2>
        <a:srgbClr val="7B3E23"/>
      </a:accent2>
      <a:accent3>
        <a:srgbClr val="594A35"/>
      </a:accent3>
      <a:accent4>
        <a:srgbClr val="4C4A32"/>
      </a:accent4>
      <a:accent5>
        <a:srgbClr val="736A31"/>
      </a:accent5>
      <a:accent6>
        <a:srgbClr val="906840"/>
      </a:accent6>
      <a:hlink>
        <a:srgbClr val="FFCD15"/>
      </a:hlink>
      <a:folHlink>
        <a:srgbClr val="977A9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32</TotalTime>
  <Words>75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Твердый переплет</vt:lpstr>
      <vt:lpstr>Спортивно - музыкальный досуг  </vt:lpstr>
      <vt:lpstr>ДЕНЬ МАТЕРИ Это сравнительно молодой праздник, но он прочно вошел в нашу жизнь, потому что мама самое важное, главное слово на свете и радовать наших мам мы готовы всегда.</vt:lpstr>
      <vt:lpstr>На свете добрых слов живет не мало. Но всех добрее и нежней одно Из двух слогов простое слово МАМА И нету слов важнее чем оно.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Спортивно - музыкальный досуг  </dc:title>
  <dc:creator>acer</dc:creator>
  <cp:lastModifiedBy>acer</cp:lastModifiedBy>
  <cp:revision>5</cp:revision>
  <dcterms:created xsi:type="dcterms:W3CDTF">2014-11-30T16:51:21Z</dcterms:created>
  <dcterms:modified xsi:type="dcterms:W3CDTF">2014-12-05T19:14:45Z</dcterms:modified>
</cp:coreProperties>
</file>