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71" r:id="rId8"/>
    <p:sldId id="272" r:id="rId9"/>
    <p:sldId id="261" r:id="rId10"/>
    <p:sldId id="262" r:id="rId11"/>
    <p:sldId id="268" r:id="rId12"/>
    <p:sldId id="263" r:id="rId13"/>
    <p:sldId id="269" r:id="rId14"/>
    <p:sldId id="264" r:id="rId15"/>
    <p:sldId id="265" r:id="rId16"/>
    <p:sldId id="26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4" d="100"/>
          <a:sy n="64" d="100"/>
        </p:scale>
        <p:origin x="-102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B82399-CC82-40CA-BC09-9BF9FC29F040}" type="datetimeFigureOut">
              <a:rPr lang="ru-RU" smtClean="0"/>
              <a:pPr/>
              <a:t>12.10.2014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779991-B646-4A4B-933C-896865DD0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561662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Проект 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«Развитие творческих способностей детей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старшего дошкольного возраста через организацию и постановку мюзикла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816008" y="1700808"/>
            <a:ext cx="1012576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99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Работа с детьми: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80728"/>
            <a:ext cx="79248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Диагностика творческого развития детей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Беседа «Что такое мюзикл?».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Просмотр детских мультипликационных мюзиклов.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Выставка-презентация детских рисунков «Какую роль я сыграю в мюзикле?».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Показ мини-спектаклей для младших групп.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61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Инсценировка детских сказок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Home\Desktop\АТТЕСТАЦИЯ ЗЕНКИНА СЕНТЯБРЬ\ФОТО ДЛЯ ПРЕЗЕНТАЦИИ\Изображение 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88184" cy="276613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149080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:\ФОТОАЛЬБОМ\Наши добрые соседи 2008\весна 2008 20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3360373" cy="2520280"/>
          </a:xfrm>
          <a:prstGeom prst="rect">
            <a:avLst/>
          </a:prstGeom>
          <a:noFill/>
        </p:spPr>
      </p:pic>
      <p:pic>
        <p:nvPicPr>
          <p:cNvPr id="1026" name="Picture 2" descr="G:\ФОТОАЛЬБОМ\Наши добрые соседи 2008\весна 2008 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149080"/>
            <a:ext cx="326436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299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59432"/>
            <a:ext cx="7620000" cy="201622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Информационно-методическая работа с педагогами ДОУ: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560840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Выставка-презентация различных видов театров.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центра музыкально-театрализованной деятельности в группе.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Совместная работа детей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воспитателей и родителей по изготовлению афиши и пригласительных билетов к мюзиклу «Волк и семеро козлят».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7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Выставка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«Различные виды театра»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68045"/>
            <a:ext cx="3528392" cy="2646294"/>
          </a:xfrm>
        </p:spPr>
      </p:pic>
      <p:pic>
        <p:nvPicPr>
          <p:cNvPr id="2050" name="Picture 2" descr="C:\Users\Евгений\Desktop\фотоотчет\100_3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275" y="1556792"/>
            <a:ext cx="3427009" cy="257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вгений\Desktop\фотоотчет\100_3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852" y="422108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1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Привлечение родителей к совместному с детьми изготовлению атрибутов и декораций.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Мастер- класс для родителей «Сказка спешит на помощь»</a:t>
            </a:r>
          </a:p>
        </p:txBody>
      </p:sp>
    </p:spTree>
    <p:extLst>
      <p:ext uri="{BB962C8B-B14F-4D97-AF65-F5344CB8AC3E}">
        <p14:creationId xmlns:p14="http://schemas.microsoft.com/office/powerpoint/2010/main" xmlns="" val="39567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реализации проекта приняли участие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Дети подготовительных старшей группы  (15 человек)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Родители (15 человек)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Педагоги ДОУ (6 человек)</a:t>
            </a:r>
          </a:p>
          <a:p>
            <a:pPr>
              <a:buFont typeface="Wingdings" pitchFamily="2" charset="2"/>
              <a:buChar char="Ø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8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Премьера мюзикла «Волк и семеро козлят» на празднике, посвященному Дню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ФОТОАЛЬБОМ\З Е Н К И Н Ы (семейное фото)\2014\06\171___06\IMG_6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5356631" cy="4017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8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СПАСИБО ЗА ВНИМАНИЕ!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постановку  мюзикла в дошкольном образовательном  учреждении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Термин «мюзикл»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англ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" tooltip="Английский язык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Musical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— музыкально-сценическое произведение, в котором переплетаются диалоги, песни, музыка, важную роль играет хореография. Сюжеты часто берутся из известных литературных произведений, из мировой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драматургии.*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 проекта: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7924800" cy="41148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 особенностями жанра мюзикла.  Формировать творческую активность, прививать художественный вкус и любовь к театральному искусству. 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овершенствовать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артистические навыки  участников проекта;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эмоциональную сферу детей посредством </a:t>
            </a:r>
            <a:r>
              <a:rPr lang="ru-RU" sz="11200" u="sng" dirty="0"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Воспитывать уважительное отношение между членами коллектива.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П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ривлечь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родителей воспитанников к участию в жизни детского сада через участие в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мюзикле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«Волк и семеро козлят».</a:t>
            </a: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4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составу участников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групповой (дети, родители, педагоги);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по целевой установке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информационно 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практико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ориентированный,  исследовательский, творческий (участники проекта собирают информацию, реализуют ее, результаты оформляют в виде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представления мюзикла).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9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Предполагаемые  результаты проекта: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620000" cy="518457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Сплочение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детей и родителей, родителей и педагогов в процессе активного сотрудничества в ходе реализации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Пополнение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 активизация словаря детей, формирование выразительности исполнения художественного образа: мимика, пластика.</a:t>
            </a:r>
          </a:p>
          <a:p>
            <a:pPr>
              <a:buFont typeface="Wingdings" pitchFamily="2" charset="2"/>
              <a:buChar char="Ø"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Формирование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опыта социальных навыков поведения.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78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76200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76200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Проблематизация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Ознакомление с итогами диагностики и мониторинга.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Наблюдение за деятельностью детей.</a:t>
            </a:r>
          </a:p>
          <a:p>
            <a:pPr lvl="0">
              <a:buFont typeface="Wingdings" pitchFamily="2" charset="2"/>
              <a:buChar char="Ø"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3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09600" y="-387424"/>
            <a:ext cx="79248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79248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Концептуализация:</a:t>
            </a:r>
          </a:p>
          <a:p>
            <a:pPr marL="0" indent="0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Создание творческой группы по разработке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Выделение целей и задач.</a:t>
            </a:r>
          </a:p>
          <a:p>
            <a:pPr lvl="0">
              <a:buFont typeface="Wingdings" pitchFamily="2" charset="2"/>
              <a:buChar char="Ø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Подбор информации по выделенным проблемам.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811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39552" y="-675456"/>
            <a:ext cx="7924800" cy="290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32656"/>
            <a:ext cx="79248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Работа творческой группы по планированию этапов реализации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Обсуждение проекта и внесение изменений.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плана- графика реализации проекта и определение ответственных.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списка необходимых материалов для реализации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педагогов и родителей с проектом «». Мотивация участников проекта.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Разработка сценариев праздников, мероприятий, конспектов занятий с включением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15416"/>
            <a:ext cx="7924800" cy="1008112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Реализация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6712"/>
            <a:ext cx="7924800" cy="5616624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условий для реализации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информационного материала по теме «Детский мюзикл в ДОУ» (методическая литература, интернет)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обновлений игровой среды для самостоятельной музыкально-театральной деятельности детей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Обновление костюмерной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Подбор сценариев для постановки музыкальных спектаклей и мюзиклов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422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Проект   «Развитие творческих способностей детей старшего дошкольного возраста через организацию и постановку мюзикла». </vt:lpstr>
      <vt:lpstr>Цель проекта: </vt:lpstr>
      <vt:lpstr>Задачи проекта: </vt:lpstr>
      <vt:lpstr>Слайд 4</vt:lpstr>
      <vt:lpstr>Предполагаемые  результаты проекта:</vt:lpstr>
      <vt:lpstr>Этапы проекта:</vt:lpstr>
      <vt:lpstr>Слайд 7</vt:lpstr>
      <vt:lpstr>Слайд 8</vt:lpstr>
      <vt:lpstr>     Реализация проекта:</vt:lpstr>
      <vt:lpstr>Работа с детьми:</vt:lpstr>
      <vt:lpstr>Инсценировка детских сказок</vt:lpstr>
      <vt:lpstr>Информационно-методическая работа с педагогами ДОУ:</vt:lpstr>
      <vt:lpstr>Выставка  «Различные виды театра»</vt:lpstr>
      <vt:lpstr>Взаимодействие с родителями:</vt:lpstr>
      <vt:lpstr>В реализации проекта приняли участие:</vt:lpstr>
      <vt:lpstr>Итог проекта:</vt:lpstr>
      <vt:lpstr>Слайд 17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   «Развитие творческих способностей детей старшего дошкольного возраста через организацию и постановку мюзикла».</dc:title>
  <dc:creator>Евгений</dc:creator>
  <cp:lastModifiedBy>Home</cp:lastModifiedBy>
  <cp:revision>37</cp:revision>
  <dcterms:created xsi:type="dcterms:W3CDTF">2012-12-06T16:43:46Z</dcterms:created>
  <dcterms:modified xsi:type="dcterms:W3CDTF">2014-10-12T10:50:56Z</dcterms:modified>
</cp:coreProperties>
</file>