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62" r:id="rId5"/>
    <p:sldId id="270" r:id="rId6"/>
    <p:sldId id="263" r:id="rId7"/>
    <p:sldId id="265" r:id="rId8"/>
    <p:sldId id="271" r:id="rId9"/>
    <p:sldId id="264" r:id="rId10"/>
    <p:sldId id="266" r:id="rId11"/>
    <p:sldId id="272" r:id="rId12"/>
    <p:sldId id="267" r:id="rId13"/>
    <p:sldId id="273" r:id="rId1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009900"/>
    <a:srgbClr val="00CC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43" autoAdjust="0"/>
    <p:restoredTop sz="94652" autoAdjust="0"/>
  </p:normalViewPr>
  <p:slideViewPr>
    <p:cSldViewPr>
      <p:cViewPr varScale="1">
        <p:scale>
          <a:sx n="70" d="100"/>
          <a:sy n="70" d="100"/>
        </p:scale>
        <p:origin x="-90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F02572-548E-4D98-A304-DA2A45008C7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8900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138F0-53A0-42EF-9BB1-7DBAC607D280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4471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171D3-3261-41A5-B120-D8C5AEC0B183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9583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44475"/>
            <a:ext cx="838835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1DB9F1C5-275A-4790-9837-893CC6B91D1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0E05E-8813-41B2-9046-3ABB75AE570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6300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5A451D-A7C6-4D60-8CFF-B08F9D20AEC3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6494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B3E70A-12BF-4F76-AC3C-415531885895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3285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357A77-EEC5-4E68-B28B-6663551DD0C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8983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C11CC-81A4-45B0-98D0-79296FEEE978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4295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E17B5-407E-47F4-8689-55309989D0BE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4275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DC904-D72D-4848-BCA6-F9CDC09F7BB8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6028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7D483-6F28-4268-8413-255C1B10557D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2303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0815608-588A-43C1-8C16-229B11B87FED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2.png"/><Relationship Id="rId4" Type="http://schemas.openxmlformats.org/officeDocument/2006/relationships/image" Target="../media/image17.jpeg"/><Relationship Id="rId9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403648" y="3068960"/>
            <a:ext cx="7056784" cy="1656184"/>
          </a:xfrm>
          <a:prstGeom prst="roundRect">
            <a:avLst>
              <a:gd name="adj" fmla="val 6387"/>
            </a:avLst>
          </a:prstGeom>
          <a:solidFill>
            <a:schemeClr val="accent5">
              <a:alpha val="24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u="sng" dirty="0">
                <a:latin typeface="Calibri"/>
                <a:ea typeface="Calibri"/>
                <a:cs typeface="Times New Roman"/>
              </a:rPr>
              <a:t>Цель:</a:t>
            </a:r>
            <a:r>
              <a:rPr lang="ru-RU" sz="2000" b="1" dirty="0">
                <a:latin typeface="Calibri"/>
                <a:ea typeface="Calibri"/>
                <a:cs typeface="Times New Roman"/>
              </a:rPr>
              <a:t>  развивать у детей голосовой аппарат, побуждать детей узнавать и называть детенышей животных. Выделять основные части тела животных и называть их. Расширять активный словарь.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5816" y="1268761"/>
            <a:ext cx="5472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66FF33">
                        <a:shade val="30000"/>
                        <a:satMod val="115000"/>
                      </a:srgbClr>
                    </a:gs>
                    <a:gs pos="50000">
                      <a:srgbClr val="66FF33">
                        <a:shade val="67500"/>
                        <a:satMod val="115000"/>
                      </a:srgbClr>
                    </a:gs>
                    <a:gs pos="100000">
                      <a:srgbClr val="66FF33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lstyak" pitchFamily="82" charset="0"/>
                <a:ea typeface="Verdana" pitchFamily="34" charset="0"/>
                <a:cs typeface="Verdana" pitchFamily="34" charset="0"/>
              </a:rPr>
              <a:t>Чьи детки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66FF33">
                        <a:shade val="30000"/>
                        <a:satMod val="115000"/>
                      </a:srgbClr>
                    </a:gs>
                    <a:gs pos="50000">
                      <a:srgbClr val="66FF33">
                        <a:shade val="67500"/>
                        <a:satMod val="115000"/>
                      </a:srgbClr>
                    </a:gs>
                    <a:gs pos="100000">
                      <a:srgbClr val="66FF33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lstyak" pitchFamily="82" charset="0"/>
                <a:ea typeface="Verdana" pitchFamily="34" charset="0"/>
                <a:cs typeface="Verdana" pitchFamily="34" charset="0"/>
              </a:rPr>
              <a:t>?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66FF33">
                      <a:shade val="30000"/>
                      <a:satMod val="115000"/>
                    </a:srgbClr>
                  </a:gs>
                  <a:gs pos="50000">
                    <a:srgbClr val="66FF33">
                      <a:shade val="67500"/>
                      <a:satMod val="115000"/>
                    </a:srgbClr>
                  </a:gs>
                  <a:gs pos="100000">
                    <a:srgbClr val="66FF33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olstyak" pitchFamily="8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2492896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Занятие для детей первой младшей группы</a:t>
            </a:r>
            <a:endParaRPr lang="ru-RU" sz="1200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95936" y="5157192"/>
            <a:ext cx="4572000" cy="1247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rgbClr val="009900"/>
                </a:solidFill>
                <a:latin typeface="Arbat-Bold" pitchFamily="2" charset="0"/>
                <a:cs typeface="BedrockC" pitchFamily="2" charset="0"/>
              </a:rPr>
              <a:t>Вахонина Ольга Витальевна</a:t>
            </a:r>
          </a:p>
          <a:p>
            <a:pPr algn="r"/>
            <a:r>
              <a:rPr lang="ru-RU" dirty="0" smtClean="0">
                <a:solidFill>
                  <a:srgbClr val="009900"/>
                </a:solidFill>
                <a:latin typeface="Arbat-Bold" pitchFamily="2" charset="0"/>
                <a:cs typeface="BedrockC" pitchFamily="2" charset="0"/>
              </a:rPr>
              <a:t>Воспитатель</a:t>
            </a:r>
          </a:p>
          <a:p>
            <a:pPr algn="r"/>
            <a:r>
              <a:rPr lang="ru-RU" dirty="0" smtClean="0">
                <a:solidFill>
                  <a:srgbClr val="009900"/>
                </a:solidFill>
                <a:latin typeface="Arbat-Bold" pitchFamily="2" charset="0"/>
                <a:cs typeface="BedrockC" pitchFamily="2" charset="0"/>
              </a:rPr>
              <a:t>МБДОУ №1</a:t>
            </a:r>
          </a:p>
          <a:p>
            <a:pPr algn="r"/>
            <a:r>
              <a:rPr lang="ru-RU" dirty="0" smtClean="0">
                <a:solidFill>
                  <a:srgbClr val="009900"/>
                </a:solidFill>
                <a:latin typeface="Arbat-Bold" pitchFamily="2" charset="0"/>
                <a:cs typeface="BedrockC" pitchFamily="2" charset="0"/>
              </a:rPr>
              <a:t>г.Арм</a:t>
            </a:r>
            <a:r>
              <a:rPr lang="ru-RU" dirty="0" smtClean="0">
                <a:solidFill>
                  <a:srgbClr val="009900"/>
                </a:solidFill>
                <a:latin typeface="Arbat-Bold" pitchFamily="2" charset="0"/>
              </a:rPr>
              <a:t>авир</a:t>
            </a:r>
            <a:endParaRPr lang="ru-RU" dirty="0">
              <a:solidFill>
                <a:srgbClr val="009900"/>
              </a:solidFill>
              <a:latin typeface="Arbat-Bold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788024" y="836712"/>
            <a:ext cx="4032448" cy="504056"/>
          </a:xfrm>
          <a:prstGeom prst="roundRect">
            <a:avLst>
              <a:gd name="adj" fmla="val 6387"/>
            </a:avLst>
          </a:prstGeom>
          <a:solidFill>
            <a:schemeClr val="accent5">
              <a:alpha val="24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-Какая мама-лиса, большая или маленькая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08104" y="1628800"/>
            <a:ext cx="3312368" cy="648072"/>
          </a:xfrm>
          <a:prstGeom prst="roundRect">
            <a:avLst>
              <a:gd name="adj" fmla="val 6387"/>
            </a:avLst>
          </a:prstGeom>
          <a:solidFill>
            <a:schemeClr val="accent5">
              <a:alpha val="24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Что есть у мамы-лисы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algn="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(ушки, глазки, хвостик)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588224" y="188640"/>
            <a:ext cx="2232248" cy="504056"/>
          </a:xfrm>
          <a:prstGeom prst="roundRect">
            <a:avLst>
              <a:gd name="adj" fmla="val 6387"/>
            </a:avLst>
          </a:prstGeom>
          <a:solidFill>
            <a:schemeClr val="accent5">
              <a:alpha val="24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-Это мама-лиса.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96136" y="2492896"/>
            <a:ext cx="3168352" cy="648072"/>
          </a:xfrm>
          <a:prstGeom prst="roundRect">
            <a:avLst>
              <a:gd name="adj" fmla="val 6387"/>
            </a:avLst>
          </a:prstGeom>
          <a:solidFill>
            <a:schemeClr val="accent5">
              <a:alpha val="24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Какие звуки издает мама-лиса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2530" name="Picture 2" descr="http://r.foto.radikal.ru/0703/4c/62848a88ea5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12776"/>
            <a:ext cx="8279238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f72d4b0bc57170c5aecb04076e6f88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3" y="2132856"/>
            <a:ext cx="3443115" cy="520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ис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r.foto.radikal.ru/0703/4c/62848a88ea5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252536" y="2996952"/>
            <a:ext cx="5830449" cy="3600400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4788024" y="980728"/>
            <a:ext cx="4104456" cy="1656184"/>
          </a:xfrm>
          <a:prstGeom prst="roundRect">
            <a:avLst>
              <a:gd name="adj" fmla="val 6387"/>
            </a:avLst>
          </a:prstGeom>
          <a:solidFill>
            <a:schemeClr val="accent5">
              <a:alpha val="24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Ой-ой-ой!</a:t>
            </a:r>
          </a:p>
          <a:p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Потерялся лисенок мой!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4578" name="Picture 2" descr="http://us.cdn2.123rf.com/168nwm/isselee/isselee0905/isselee090500114/4934628-red-fox-cub---n--n----n-n--6------noe-vulpes-vulpes---------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4" y="4941168"/>
            <a:ext cx="1828452" cy="17304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9" name="Picture 27" descr="фон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25" name="Picture 1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213" y="2781300"/>
            <a:ext cx="2195512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1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933056"/>
            <a:ext cx="2108200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1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2708920"/>
            <a:ext cx="2074863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ECEEEB"/>
              </a:clrFrom>
              <a:clrTo>
                <a:srgbClr val="ECEEE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5517232"/>
            <a:ext cx="6413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E7E9E6"/>
              </a:clrFrom>
              <a:clrTo>
                <a:srgbClr val="E7E9E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5733256"/>
            <a:ext cx="1152525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E6E8E5"/>
              </a:clrFrom>
              <a:clrTo>
                <a:srgbClr val="E6E8E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5876925"/>
            <a:ext cx="14414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Содержимое 3" descr="0003-004-Koshka.jpg"/>
          <p:cNvPicPr>
            <a:picLocks noGrp="1" noChangeAspect="1"/>
          </p:cNvPicPr>
          <p:nvPr>
            <p:ph idx="4294967295"/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643" t="17609" r="17242" b="13419"/>
          <a:stretch>
            <a:fillRect/>
          </a:stretch>
        </p:blipFill>
        <p:spPr>
          <a:xfrm>
            <a:off x="6588224" y="4077072"/>
            <a:ext cx="1872208" cy="1442520"/>
          </a:xfrm>
          <a:prstGeom prst="rect">
            <a:avLst/>
          </a:prstGeom>
        </p:spPr>
      </p:pic>
      <p:pic>
        <p:nvPicPr>
          <p:cNvPr id="14" name="Picture 4" descr="http://img-fotki.yandex.ru/get/6103/153292660.1f4/0_70ae3_4472c124_XL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39952" y="5661248"/>
            <a:ext cx="741616" cy="9087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538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4.57909E-6 C -0.00815 -0.01087 -0.01857 -0.02937 -0.02985 -0.03585 C -0.04548 -0.04487 -0.06718 -0.04903 -0.08367 -0.05574 C -0.09149 -0.07169 -0.08124 -0.0525 -0.09114 -0.06568 C -0.09531 -0.07123 -0.0927 -0.07331 -0.0986 -0.07771 C -0.10121 -0.07956 -0.10989 -0.08256 -0.11336 -0.08372 C -0.12013 -0.08279 -0.13055 -0.08511 -0.13437 -0.07562 " pathEditMode="relative" ptsTypes="ffffffA">
                                      <p:cBhvr>
                                        <p:cTn id="6" dur="2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2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3.10823E-6 C 0.00139 -0.00277 0.0033 -0.00508 0.00434 -0.00809 C 0.00573 -0.01179 0.00521 -0.01688 0.00747 -0.01989 C 0.0099 -0.02312 0.01493 -0.02983 0.01493 -0.02983 C 0.01754 -0.03677 0.0198 -0.04232 0.02379 -0.04787 C 0.03316 -0.08233 0.06615 -0.08302 0.08941 -0.08765 C 0.10018 -0.09713 0.09584 -0.09204 0.10296 -0.10152 C 0.10504 -0.11054 0.11059 -0.11609 0.11493 -0.12326 C 0.12344 -0.13714 0.11164 -0.12026 0.12084 -0.13737 C 0.12309 -0.14153 0.12587 -0.14523 0.1283 -0.14916 C 0.13177 -0.15495 0.13681 -0.15749 0.14028 -0.16304 C 0.14358 -0.16836 0.1448 -0.17298 0.14914 -0.17692 C 0.15226 -0.17969 0.15643 -0.18015 0.15955 -0.18293 C 0.16528 -0.18779 0.16754 -0.1938 0.17448 -0.19681 C 0.1849 -0.21068 0.19671 -0.21299 0.21042 -0.21669 C 0.22171 -0.2197 0.23316 -0.22548 0.24462 -0.22872 C 0.25955 -0.22803 0.27448 -0.22779 0.28941 -0.22664 C 0.29393 -0.22618 0.29566 -0.22224 0.3 -0.22086 C 0.30382 -0.21947 0.30782 -0.21947 0.31181 -0.21878 C 0.31476 -0.21947 0.3198 -0.21693 0.32084 -0.22086 C 0.32483 -0.23705 0.32188 -0.25046 0.31181 -0.25647 " pathEditMode="relative" ptsTypes="ffffffffffffffffffffA">
                                      <p:cBhvr>
                                        <p:cTn id="11" dur="2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5.3654E-7 C 0.00052 -0.01596 -0.00365 -0.03446 0.00295 -0.04787 C 0.00416 -0.05018 0.00624 -0.05157 0.00746 -0.05365 C 0.0118 -0.06105 0.0151 -0.06845 0.01944 -0.07562 C 0.03194 -0.09574 0.06006 -0.11771 0.07916 -0.12141 C 0.12534 -0.12003 0.15173 -0.11841 0.19409 -0.11332 C 0.20399 -0.11031 0.21423 -0.11147 0.22395 -0.10754 C 0.23072 -0.10106 0.23836 -0.09829 0.24635 -0.09551 C 0.25156 -0.09065 0.25677 -0.09019 0.26267 -0.08765 C 0.27239 -0.08325 0.2809 -0.07701 0.29097 -0.07354 C 0.29722 -0.06822 0.30329 -0.06475 0.31041 -0.06175 C 0.3177 -0.05504 0.32239 -0.05342 0.32986 -0.04787 C 0.33263 -0.04579 0.33454 -0.04163 0.33732 -0.03978 C 0.34062 -0.03769 0.34444 -0.03793 0.34774 -0.03584 C 0.35503 -0.03099 0.36232 -0.02729 0.37013 -0.02405 C 0.37795 -0.01318 0.39861 -0.00786 0.41041 -0.00416 C 0.41996 -0.00485 0.42951 -0.00439 0.43888 -0.00601 C 0.44166 -0.00647 0.44444 -0.01202 0.44635 -0.0141 C 0.44913 -0.01688 0.4552 -0.02197 0.4552 -0.02197 C 0.45746 -0.03029 0.46059 -0.03746 0.46267 -0.04579 C 0.46215 -0.04833 0.46215 -0.05134 0.46111 -0.05365 C 0.46006 -0.05573 0.45781 -0.05573 0.45677 -0.05781 C 0.45572 -0.06013 0.4559 -0.06313 0.4552 -0.06568 C 0.45503 -0.0666 0.45434 -0.06707 0.45381 -0.06776 L 0.44774 -0.07955 " pathEditMode="relative" ptsTypes="fffffffffffffffffffffff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7.12303E-7 C -0.00208 -0.00185 -0.00937 -0.0081 -0.01059 -0.00995 C -0.01163 -0.01157 -0.01146 -0.01411 -0.01198 -0.01596 C -0.01562 -0.02752 -0.01371 -0.02012 -0.01805 -0.02984 C -0.0191 -0.03238 -0.01996 -0.03515 -0.02101 -0.0377 C -0.02292 -0.04186 -0.02691 -0.04972 -0.02691 -0.04972 C -0.03021 -0.06614 -0.0434 -0.08303 -0.05087 -0.09737 C -0.0526 -0.105 -0.05833 -0.11934 -0.05833 -0.11934 C -0.06059 -0.13599 -0.06302 -0.15588 -0.06875 -0.17091 C -0.06823 -0.18478 -0.0684 -0.19889 -0.06719 -0.21277 C -0.06649 -0.22109 -0.0592 -0.23196 -0.05677 -0.23844 C -0.05226 -0.25093 -0.04462 -0.26249 -0.03594 -0.27035 C -0.03489 -0.27429 -0.03229 -0.27822 -0.03281 -0.28238 C -0.03437 -0.29579 -0.03732 -0.30851 -0.03732 -0.32193 " pathEditMode="relative" ptsTypes="fffffffffffffA">
                                      <p:cBhvr>
                                        <p:cTn id="21" dur="2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707904" y="836712"/>
            <a:ext cx="5112568" cy="504056"/>
          </a:xfrm>
          <a:prstGeom prst="roundRect">
            <a:avLst>
              <a:gd name="adj" fmla="val 6387"/>
            </a:avLst>
          </a:prstGeom>
          <a:solidFill>
            <a:schemeClr val="accent5">
              <a:alpha val="24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-Какая мама-кошка, большая или маленькая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Содержимое 3" descr="0003-004-Koshka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643" t="17609" r="17242" b="13419"/>
          <a:stretch>
            <a:fillRect/>
          </a:stretch>
        </p:blipFill>
        <p:spPr>
          <a:xfrm>
            <a:off x="0" y="1595746"/>
            <a:ext cx="5652120" cy="4354911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5868144" y="1628800"/>
            <a:ext cx="2952328" cy="576064"/>
          </a:xfrm>
          <a:prstGeom prst="roundRect">
            <a:avLst>
              <a:gd name="adj" fmla="val 6387"/>
            </a:avLst>
          </a:prstGeom>
          <a:solidFill>
            <a:schemeClr val="accent5">
              <a:alpha val="24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Что есть у мамы-кошки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(ушки, глазки, хвостик)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588224" y="188640"/>
            <a:ext cx="2232248" cy="504056"/>
          </a:xfrm>
          <a:prstGeom prst="roundRect">
            <a:avLst>
              <a:gd name="adj" fmla="val 6387"/>
            </a:avLst>
          </a:prstGeom>
          <a:solidFill>
            <a:schemeClr val="accent5">
              <a:alpha val="24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-Это мама-кошка.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868144" y="2492896"/>
            <a:ext cx="3096344" cy="504056"/>
          </a:xfrm>
          <a:prstGeom prst="roundRect">
            <a:avLst>
              <a:gd name="adj" fmla="val 6387"/>
            </a:avLst>
          </a:prstGeom>
          <a:solidFill>
            <a:schemeClr val="accent5">
              <a:alpha val="24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Как мама-кошка мяукает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508104" y="764704"/>
            <a:ext cx="3168352" cy="1368152"/>
          </a:xfrm>
          <a:prstGeom prst="roundRect">
            <a:avLst>
              <a:gd name="adj" fmla="val 6387"/>
            </a:avLst>
          </a:prstGeom>
          <a:solidFill>
            <a:schemeClr val="accent5">
              <a:alpha val="24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Мяу, мяу, мяу!</a:t>
            </a:r>
          </a:p>
          <a:p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Где же вы, ребятки,</a:t>
            </a:r>
          </a:p>
          <a:p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Серые котятки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Содержимое 3" descr="0003-004-Koshka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643" t="17609" r="17242" b="13419"/>
          <a:stretch>
            <a:fillRect/>
          </a:stretch>
        </p:blipFill>
        <p:spPr>
          <a:xfrm>
            <a:off x="0" y="1484784"/>
            <a:ext cx="5796136" cy="4465874"/>
          </a:xfrm>
        </p:spPr>
      </p:pic>
      <p:pic>
        <p:nvPicPr>
          <p:cNvPr id="3086" name="Picture 14" descr="http://www.fullhdoboi.ru/_ph/29/2/64403131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6096" y="4583498"/>
            <a:ext cx="4051275" cy="22745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427984" y="836712"/>
            <a:ext cx="4392488" cy="504056"/>
          </a:xfrm>
          <a:prstGeom prst="roundRect">
            <a:avLst>
              <a:gd name="adj" fmla="val 6387"/>
            </a:avLst>
          </a:prstGeom>
          <a:solidFill>
            <a:schemeClr val="accent5">
              <a:alpha val="24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-Какая мама-медведица, большая или маленькая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932040" y="1628800"/>
            <a:ext cx="3888432" cy="648072"/>
          </a:xfrm>
          <a:prstGeom prst="roundRect">
            <a:avLst>
              <a:gd name="adj" fmla="val 6387"/>
            </a:avLst>
          </a:prstGeom>
          <a:solidFill>
            <a:schemeClr val="accent5">
              <a:alpha val="24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Что есть у мамы-медведицы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algn="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(ушки, глазки, хвостик)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588224" y="188640"/>
            <a:ext cx="2232248" cy="504056"/>
          </a:xfrm>
          <a:prstGeom prst="roundRect">
            <a:avLst>
              <a:gd name="adj" fmla="val 6387"/>
            </a:avLst>
          </a:prstGeom>
          <a:solidFill>
            <a:schemeClr val="accent5">
              <a:alpha val="24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-Это мама-медведица.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96136" y="2492896"/>
            <a:ext cx="3168352" cy="648072"/>
          </a:xfrm>
          <a:prstGeom prst="roundRect">
            <a:avLst>
              <a:gd name="adj" fmla="val 6387"/>
            </a:avLst>
          </a:prstGeom>
          <a:solidFill>
            <a:schemeClr val="accent5">
              <a:alpha val="24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Как мама-медведица рычит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9" name="Picture 29" descr="медведь силуэ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899591" y="1352148"/>
            <a:ext cx="3096344" cy="47326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image33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41928"/>
            <a:ext cx="3744218" cy="4692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едвед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860032" y="260648"/>
            <a:ext cx="4032448" cy="1368152"/>
          </a:xfrm>
          <a:prstGeom prst="roundRect">
            <a:avLst>
              <a:gd name="adj" fmla="val 6387"/>
            </a:avLst>
          </a:prstGeom>
          <a:solidFill>
            <a:schemeClr val="accent5">
              <a:alpha val="24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У-у-у-у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!</a:t>
            </a:r>
          </a:p>
          <a:p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Где же вы, ребятки,</a:t>
            </a:r>
          </a:p>
          <a:p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Косолапые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медвежатки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7412" name="Picture 4" descr="http://simania.co.il/images/users/540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2828024"/>
            <a:ext cx="4283968" cy="3805593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02867"/>
            <a:ext cx="3097213" cy="473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788024" y="836712"/>
            <a:ext cx="4032448" cy="504056"/>
          </a:xfrm>
          <a:prstGeom prst="roundRect">
            <a:avLst>
              <a:gd name="adj" fmla="val 6387"/>
            </a:avLst>
          </a:prstGeom>
          <a:solidFill>
            <a:schemeClr val="accent5">
              <a:alpha val="24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-Какая мама-зайчиха, большая или маленькая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08104" y="1628800"/>
            <a:ext cx="3312368" cy="648072"/>
          </a:xfrm>
          <a:prstGeom prst="roundRect">
            <a:avLst>
              <a:gd name="adj" fmla="val 6387"/>
            </a:avLst>
          </a:prstGeom>
          <a:solidFill>
            <a:schemeClr val="accent5">
              <a:alpha val="24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Что есть у мамы-зайчихи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algn="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(ушки, глазки, хвостик)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588224" y="188640"/>
            <a:ext cx="2232248" cy="504056"/>
          </a:xfrm>
          <a:prstGeom prst="roundRect">
            <a:avLst>
              <a:gd name="adj" fmla="val 6387"/>
            </a:avLst>
          </a:prstGeom>
          <a:solidFill>
            <a:schemeClr val="accent5">
              <a:alpha val="24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-Это мама-зайчиха.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96136" y="2492896"/>
            <a:ext cx="3168352" cy="648072"/>
          </a:xfrm>
          <a:prstGeom prst="roundRect">
            <a:avLst>
              <a:gd name="adj" fmla="val 6387"/>
            </a:avLst>
          </a:prstGeom>
          <a:solidFill>
            <a:schemeClr val="accent5">
              <a:alpha val="24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Какие звуки издает мама-зайчиха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3555" name="Picture 3" descr="C:\Users\Ольга\Desktop\1288561885_9-kopiya-kopiy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606906"/>
            <a:ext cx="5940152" cy="52510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zajats4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5749" y="3212976"/>
            <a:ext cx="2638811" cy="277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ая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www.mrsdarlingvet.co.uk/images/transitions3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988562" y="3933056"/>
            <a:ext cx="5090802" cy="2481872"/>
          </a:xfrm>
          <a:prstGeom prst="rect">
            <a:avLst/>
          </a:prstGeom>
          <a:noFill/>
        </p:spPr>
      </p:pic>
      <p:pic>
        <p:nvPicPr>
          <p:cNvPr id="21510" name="Picture 6" descr="http://img-fotki.yandex.ru/get/6511/87535841.24f/0_748db_f6978c86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-1" y="1874955"/>
            <a:ext cx="4644008" cy="4003135"/>
          </a:xfrm>
          <a:prstGeom prst="rect">
            <a:avLst/>
          </a:prstGeom>
          <a:noFill/>
        </p:spPr>
      </p:pic>
      <p:sp>
        <p:nvSpPr>
          <p:cNvPr id="12" name="Скругленный прямоугольник 11"/>
          <p:cNvSpPr/>
          <p:nvPr/>
        </p:nvSpPr>
        <p:spPr>
          <a:xfrm>
            <a:off x="5652120" y="1916832"/>
            <a:ext cx="3240360" cy="1512168"/>
          </a:xfrm>
          <a:prstGeom prst="roundRect">
            <a:avLst>
              <a:gd name="adj" fmla="val 6387"/>
            </a:avLst>
          </a:prstGeom>
          <a:solidFill>
            <a:schemeClr val="accent5">
              <a:alpha val="24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Ай-ай-ай!</a:t>
            </a:r>
          </a:p>
          <a:p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Где же вы, ребятки,</a:t>
            </a:r>
          </a:p>
          <a:p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Малые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зайчатки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1738</TotalTime>
  <Words>211</Words>
  <Application>Microsoft Office PowerPoint</Application>
  <PresentationFormat>Экран (4:3)</PresentationFormat>
  <Paragraphs>37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Diseño predeterminado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Ольга</cp:lastModifiedBy>
  <cp:revision>125</cp:revision>
  <dcterms:created xsi:type="dcterms:W3CDTF">2010-05-23T14:28:12Z</dcterms:created>
  <dcterms:modified xsi:type="dcterms:W3CDTF">2014-01-27T15:03:25Z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93004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