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  <p:sndAc>
      <p:stSnd>
        <p:snd r:embed="rId1" name="wind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  <p:sndAc>
      <p:stSnd>
        <p:snd r:embed="rId1" name="wind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  <p:sndAc>
      <p:stSnd>
        <p:snd r:embed="rId1" name="wind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  <p:sndAc>
      <p:stSnd>
        <p:snd r:embed="rId1" name="wind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  <p:sndAc>
      <p:stSnd>
        <p:snd r:embed="rId1" name="wind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  <p:sndAc>
      <p:stSnd>
        <p:snd r:embed="rId1" name="wind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  <p:sndAc>
      <p:stSnd>
        <p:snd r:embed="rId1" name="wind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  <p:sndAc>
      <p:stSnd>
        <p:snd r:embed="rId1" name="wind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  <p:sndAc>
      <p:stSnd>
        <p:snd r:embed="rId1" name="wind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  <p:sndAc>
      <p:stSnd>
        <p:snd r:embed="rId1" name="wind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d"/>
    <p:sndAc>
      <p:stSnd>
        <p:snd r:embed="rId1" name="wind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ipe dir="d"/>
    <p:sndAc>
      <p:stSnd>
        <p:snd r:embed="rId13" name="wind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Презентация</a:t>
            </a:r>
            <a:br>
              <a:rPr lang="ru-RU" dirty="0" smtClean="0"/>
            </a:br>
            <a:r>
              <a:rPr lang="ru-RU" dirty="0" err="1" smtClean="0"/>
              <a:t>Потешки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929066"/>
            <a:ext cx="7854696" cy="1752600"/>
          </a:xfrm>
        </p:spPr>
        <p:txBody>
          <a:bodyPr/>
          <a:lstStyle/>
          <a:p>
            <a:pPr algn="ctr"/>
            <a:r>
              <a:rPr lang="ru-RU" dirty="0" smtClean="0"/>
              <a:t>Составитель:</a:t>
            </a:r>
            <a:br>
              <a:rPr lang="ru-RU" dirty="0" smtClean="0"/>
            </a:br>
            <a:r>
              <a:rPr lang="ru-RU" dirty="0" smtClean="0"/>
              <a:t>Александрова Л. В.</a:t>
            </a:r>
            <a:endParaRPr lang="ru-RU" dirty="0"/>
          </a:p>
        </p:txBody>
      </p:sp>
    </p:spTree>
  </p:cSld>
  <p:clrMapOvr>
    <a:masterClrMapping/>
  </p:clrMapOvr>
  <p:transition spd="med">
    <p:wipe dir="d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Ладушки, ладушки,</a:t>
            </a:r>
          </a:p>
          <a:p>
            <a:pPr>
              <a:buNone/>
            </a:pPr>
            <a:r>
              <a:rPr lang="ru-RU" dirty="0" smtClean="0"/>
              <a:t>Испечем оладушки.</a:t>
            </a:r>
          </a:p>
          <a:p>
            <a:pPr>
              <a:buNone/>
            </a:pPr>
            <a:r>
              <a:rPr lang="ru-RU" dirty="0" smtClean="0"/>
              <a:t>На окно поставим,</a:t>
            </a:r>
          </a:p>
          <a:p>
            <a:pPr>
              <a:buNone/>
            </a:pPr>
            <a:r>
              <a:rPr lang="ru-RU" dirty="0" smtClean="0"/>
              <a:t>Остывать оставим.</a:t>
            </a:r>
          </a:p>
          <a:p>
            <a:pPr>
              <a:buNone/>
            </a:pPr>
            <a:r>
              <a:rPr lang="ru-RU" dirty="0" smtClean="0"/>
              <a:t>Немного погодим,</a:t>
            </a:r>
          </a:p>
          <a:p>
            <a:pPr>
              <a:buNone/>
            </a:pPr>
            <a:r>
              <a:rPr lang="ru-RU" dirty="0" smtClean="0"/>
              <a:t>Всем оладушки дадим,</a:t>
            </a:r>
          </a:p>
          <a:p>
            <a:pPr>
              <a:buNone/>
            </a:pPr>
            <a:r>
              <a:rPr lang="ru-RU" dirty="0" smtClean="0"/>
              <a:t>Всем по одному,</a:t>
            </a:r>
          </a:p>
          <a:p>
            <a:pPr>
              <a:buNone/>
            </a:pPr>
            <a:r>
              <a:rPr lang="ru-RU" dirty="0" smtClean="0"/>
              <a:t>Заиньке – два.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d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0656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-30000"/>
          </a:blip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spd="med">
    <p:wipe dir="d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Песня: « Есть у солнышка друзья» </a:t>
            </a:r>
          </a:p>
          <a:p>
            <a:pPr>
              <a:buNone/>
            </a:pPr>
            <a:r>
              <a:rPr lang="ru-RU" dirty="0" smtClean="0"/>
              <a:t>Муз. Е. Тиличеевой.</a:t>
            </a:r>
          </a:p>
          <a:p>
            <a:pPr>
              <a:buNone/>
            </a:pPr>
            <a:r>
              <a:rPr lang="ru-RU" dirty="0" smtClean="0"/>
              <a:t>Хоровод « Ходит Ваня» – р.н.п. Обр. Т. Ломовой.</a:t>
            </a:r>
          </a:p>
          <a:p>
            <a:pPr>
              <a:buNone/>
            </a:pPr>
            <a:r>
              <a:rPr lang="ru-RU" dirty="0" smtClean="0"/>
              <a:t>Песня « Пирожки» А. Филиппенко.</a:t>
            </a:r>
          </a:p>
          <a:p>
            <a:pPr>
              <a:buNone/>
            </a:pPr>
            <a:r>
              <a:rPr lang="ru-RU" dirty="0" smtClean="0"/>
              <a:t>Песня « Ладушки» – р.н. п. Обр. Римского – Корсакова.</a:t>
            </a:r>
          </a:p>
          <a:p>
            <a:pPr>
              <a:buNone/>
            </a:pPr>
            <a:r>
              <a:rPr lang="ru-RU" dirty="0" smtClean="0"/>
              <a:t>Пляска « Пальчики и ручки» р. н. п. « Ой, то на горе»</a:t>
            </a:r>
            <a:endParaRPr lang="ru-RU" dirty="0"/>
          </a:p>
        </p:txBody>
      </p:sp>
    </p:spTree>
  </p:cSld>
  <p:clrMapOvr>
    <a:masterClrMapping/>
  </p:clrMapOvr>
  <p:transition spd="med">
    <p:wipe dir="d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Цель: </a:t>
            </a:r>
            <a:r>
              <a:rPr lang="ru-RU" dirty="0" smtClean="0"/>
              <a:t>развитие музыкального слуха и координаций движений в игровой форме.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Задачи: </a:t>
            </a:r>
          </a:p>
          <a:p>
            <a:pPr marL="514350" indent="-514350">
              <a:buAutoNum type="arabicPeriod"/>
            </a:pPr>
            <a:r>
              <a:rPr lang="ru-RU" dirty="0" smtClean="0"/>
              <a:t>Развитие общей моторики.</a:t>
            </a:r>
          </a:p>
          <a:p>
            <a:pPr marL="514350" indent="-514350">
              <a:buAutoNum type="arabicPeriod"/>
            </a:pPr>
            <a:r>
              <a:rPr lang="ru-RU" dirty="0" smtClean="0"/>
              <a:t> Развитие внимания.</a:t>
            </a:r>
          </a:p>
          <a:p>
            <a:pPr marL="514350" indent="-514350">
              <a:buAutoNum type="arabicPeriod"/>
            </a:pPr>
            <a:r>
              <a:rPr lang="ru-RU" dirty="0" smtClean="0"/>
              <a:t>Развитие памяти.</a:t>
            </a:r>
          </a:p>
          <a:p>
            <a:pPr marL="514350" indent="-514350">
              <a:buAutoNum type="arabicPeriod"/>
            </a:pPr>
            <a:r>
              <a:rPr lang="ru-RU" dirty="0" smtClean="0"/>
              <a:t> Развитие чувства ритма.</a:t>
            </a:r>
          </a:p>
          <a:p>
            <a:pPr marL="514350" indent="-514350">
              <a:buAutoNum type="arabicPeriod"/>
            </a:pPr>
            <a:r>
              <a:rPr lang="ru-RU" dirty="0" smtClean="0"/>
              <a:t>Работа над координацией рук и пальцев.</a:t>
            </a:r>
            <a:endParaRPr lang="ru-RU" dirty="0"/>
          </a:p>
        </p:txBody>
      </p:sp>
    </p:spTree>
  </p:cSld>
  <p:clrMapOvr>
    <a:masterClrMapping/>
  </p:clrMapOvr>
  <p:transition spd="med">
    <p:wipe dir="d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0644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-30000"/>
          </a:blip>
          <a:stretch>
            <a:fillRect/>
          </a:stretch>
        </p:blipFill>
        <p:spPr>
          <a:xfrm>
            <a:off x="1645708" y="1935163"/>
            <a:ext cx="5852583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Поехали с орехами</a:t>
            </a:r>
          </a:p>
          <a:p>
            <a:pPr>
              <a:buNone/>
            </a:pPr>
            <a:r>
              <a:rPr lang="ru-RU" dirty="0" smtClean="0"/>
              <a:t>На бочке на бочке,</a:t>
            </a:r>
          </a:p>
          <a:p>
            <a:pPr>
              <a:buNone/>
            </a:pPr>
            <a:r>
              <a:rPr lang="ru-RU" dirty="0" smtClean="0"/>
              <a:t>По гладенькой дорожке,</a:t>
            </a:r>
          </a:p>
          <a:p>
            <a:pPr>
              <a:buNone/>
            </a:pPr>
            <a:r>
              <a:rPr lang="ru-RU" dirty="0" smtClean="0"/>
              <a:t>По кочкам, по кочкам,</a:t>
            </a:r>
          </a:p>
          <a:p>
            <a:pPr>
              <a:buNone/>
            </a:pPr>
            <a:r>
              <a:rPr lang="ru-RU" dirty="0" smtClean="0"/>
              <a:t>Рысью, шагом,</a:t>
            </a:r>
          </a:p>
          <a:p>
            <a:pPr>
              <a:buNone/>
            </a:pPr>
            <a:r>
              <a:rPr lang="ru-RU" dirty="0" smtClean="0"/>
              <a:t>В ямку – бух!</a:t>
            </a:r>
          </a:p>
          <a:p>
            <a:pPr>
              <a:buNone/>
            </a:pPr>
            <a:r>
              <a:rPr lang="ru-RU" dirty="0" smtClean="0"/>
              <a:t>Раздавили сорок мух!</a:t>
            </a:r>
            <a:endParaRPr lang="ru-RU" dirty="0"/>
          </a:p>
        </p:txBody>
      </p:sp>
    </p:spTree>
  </p:cSld>
  <p:clrMapOvr>
    <a:masterClrMapping/>
  </p:clrMapOvr>
  <p:transition spd="med">
    <p:wipe dir="d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0650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-30000"/>
          </a:blip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spd="med">
    <p:wipe dir="d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Пошел котик на </a:t>
            </a:r>
            <a:r>
              <a:rPr lang="ru-RU" dirty="0" err="1" smtClean="0"/>
              <a:t>торжок</a:t>
            </a:r>
            <a:r>
              <a:rPr lang="ru-RU" dirty="0" smtClean="0"/>
              <a:t>,</a:t>
            </a:r>
          </a:p>
          <a:p>
            <a:r>
              <a:rPr lang="ru-RU" dirty="0" smtClean="0"/>
              <a:t>Купил котик пирожок,</a:t>
            </a:r>
          </a:p>
          <a:p>
            <a:r>
              <a:rPr lang="ru-RU" dirty="0" smtClean="0"/>
              <a:t>Пошел котик на улочку,</a:t>
            </a:r>
          </a:p>
          <a:p>
            <a:r>
              <a:rPr lang="ru-RU" dirty="0" smtClean="0"/>
              <a:t>Купил котик булочку.</a:t>
            </a:r>
          </a:p>
          <a:p>
            <a:r>
              <a:rPr lang="ru-RU" dirty="0" smtClean="0"/>
              <a:t>Самому ли съесть?</a:t>
            </a:r>
          </a:p>
          <a:p>
            <a:r>
              <a:rPr lang="ru-RU" dirty="0" smtClean="0"/>
              <a:t>Я и сам укушу,</a:t>
            </a:r>
          </a:p>
          <a:p>
            <a:r>
              <a:rPr lang="ru-RU" dirty="0" smtClean="0"/>
              <a:t>Да и Бореньке снесу.</a:t>
            </a:r>
            <a:endParaRPr lang="ru-RU" dirty="0"/>
          </a:p>
        </p:txBody>
      </p:sp>
    </p:spTree>
  </p:cSld>
  <p:clrMapOvr>
    <a:masterClrMapping/>
  </p:clrMapOvr>
  <p:transition spd="med">
    <p:wipe dir="d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064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spd="med">
    <p:wipe dir="d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Стучит, бренчит по улице –</a:t>
            </a:r>
          </a:p>
          <a:p>
            <a:pPr>
              <a:buNone/>
            </a:pPr>
            <a:r>
              <a:rPr lang="ru-RU" dirty="0" smtClean="0"/>
              <a:t>Фома едет на курице,</a:t>
            </a:r>
          </a:p>
          <a:p>
            <a:pPr>
              <a:buNone/>
            </a:pPr>
            <a:r>
              <a:rPr lang="ru-RU" dirty="0" smtClean="0"/>
              <a:t>Тимошка – на кошке</a:t>
            </a:r>
          </a:p>
          <a:p>
            <a:pPr>
              <a:buNone/>
            </a:pPr>
            <a:r>
              <a:rPr lang="ru-RU" dirty="0" smtClean="0"/>
              <a:t>Туда же по дорожке.</a:t>
            </a:r>
            <a:endParaRPr lang="ru-RU" dirty="0"/>
          </a:p>
        </p:txBody>
      </p:sp>
    </p:spTree>
  </p:cSld>
  <p:clrMapOvr>
    <a:masterClrMapping/>
  </p:clrMapOvr>
  <p:transition spd="med">
    <p:wipe dir="d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0647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-30000"/>
          </a:blip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spd="med">
    <p:wipe dir="d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</TotalTime>
  <Words>222</Words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Презентация Потешки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Потешки </dc:title>
  <dc:creator>Людмила Александрова</dc:creator>
  <cp:lastModifiedBy>lenapishet@ya.ru</cp:lastModifiedBy>
  <cp:revision>6</cp:revision>
  <dcterms:created xsi:type="dcterms:W3CDTF">2014-10-14T08:34:45Z</dcterms:created>
  <dcterms:modified xsi:type="dcterms:W3CDTF">2014-10-14T09:19:46Z</dcterms:modified>
</cp:coreProperties>
</file>