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67" r:id="rId4"/>
    <p:sldId id="269" r:id="rId5"/>
    <p:sldId id="261" r:id="rId6"/>
    <p:sldId id="270" r:id="rId7"/>
    <p:sldId id="262" r:id="rId8"/>
    <p:sldId id="263" r:id="rId9"/>
    <p:sldId id="264" r:id="rId10"/>
    <p:sldId id="271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94" autoAdjust="0"/>
    <p:restoredTop sz="94660"/>
  </p:normalViewPr>
  <p:slideViewPr>
    <p:cSldViewPr>
      <p:cViewPr varScale="1">
        <p:scale>
          <a:sx n="66" d="100"/>
          <a:sy n="66" d="100"/>
        </p:scale>
        <p:origin x="-64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3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Непосредственно образовательная деятельность в 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старшей группе по речевому развитию.</a:t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 Волшебный сундучок, откройся!»</a:t>
            </a:r>
            <a:br>
              <a:rPr lang="ru-RU" sz="6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67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ADMIN\Adobe Flash Builder 4\Desktop\klad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996952"/>
            <a:ext cx="3590925" cy="340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2842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open.az/uploads/posts/2012-11/1352060392_460519_orig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692696"/>
            <a:ext cx="4743450" cy="591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вальная выноска 2"/>
          <p:cNvSpPr/>
          <p:nvPr/>
        </p:nvSpPr>
        <p:spPr>
          <a:xfrm rot="18080566">
            <a:off x="800316" y="486971"/>
            <a:ext cx="3088884" cy="3609551"/>
          </a:xfrm>
          <a:prstGeom prst="wedgeEllipseCallout">
            <a:avLst>
              <a:gd name="adj1" fmla="val 36636"/>
              <a:gd name="adj2" fmla="val 6662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До новых  встреч!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396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open.az/uploads/posts/2012-11/1352060392_460519_orig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692696"/>
            <a:ext cx="4743450" cy="591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Вертикальный свиток 2"/>
          <p:cNvSpPr/>
          <p:nvPr/>
        </p:nvSpPr>
        <p:spPr>
          <a:xfrm>
            <a:off x="107504" y="702726"/>
            <a:ext cx="3816424" cy="5915026"/>
          </a:xfrm>
          <a:prstGeom prst="vertic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1268760"/>
            <a:ext cx="2376264" cy="4311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 </a:t>
            </a:r>
            <a:r>
              <a:rPr lang="ru-RU" sz="20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«</a:t>
            </a:r>
            <a:r>
              <a:rPr lang="ru-RU" sz="2000" b="1" dirty="0">
                <a:latin typeface="Times New Roman" pitchFamily="18" charset="0"/>
                <a:ea typeface="Times New Roman"/>
                <a:cs typeface="Times New Roman" pitchFamily="18" charset="0"/>
              </a:rPr>
              <a:t>В сундуке моем волшебном </a:t>
            </a:r>
            <a:endParaRPr lang="ru-RU" sz="2000" b="1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latin typeface="Times New Roman" pitchFamily="18" charset="0"/>
                <a:ea typeface="Times New Roman"/>
                <a:cs typeface="Times New Roman" pitchFamily="18" charset="0"/>
              </a:rPr>
              <a:t>Много сказочных чудес,</a:t>
            </a:r>
            <a:endParaRPr lang="ru-RU" sz="2000" b="1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latin typeface="Times New Roman" pitchFamily="18" charset="0"/>
                <a:ea typeface="Times New Roman"/>
                <a:cs typeface="Times New Roman" pitchFamily="18" charset="0"/>
              </a:rPr>
              <a:t>Много шуток и загадок,</a:t>
            </a:r>
            <a:endParaRPr lang="ru-RU" sz="2000" b="1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latin typeface="Times New Roman" pitchFamily="18" charset="0"/>
                <a:ea typeface="Times New Roman"/>
                <a:cs typeface="Times New Roman" pitchFamily="18" charset="0"/>
              </a:rPr>
              <a:t>И веселья до небес.</a:t>
            </a:r>
            <a:endParaRPr lang="ru-RU" sz="2000" b="1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latin typeface="Times New Roman" pitchFamily="18" charset="0"/>
                <a:ea typeface="Times New Roman"/>
                <a:cs typeface="Times New Roman" pitchFamily="18" charset="0"/>
              </a:rPr>
              <a:t>Чтобы  замочки   открывать – </a:t>
            </a:r>
            <a:endParaRPr lang="ru-RU" sz="2000" b="1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latin typeface="Times New Roman" pitchFamily="18" charset="0"/>
                <a:ea typeface="Times New Roman"/>
                <a:cs typeface="Times New Roman" pitchFamily="18" charset="0"/>
              </a:rPr>
              <a:t>Загадки нужно отгадать»</a:t>
            </a:r>
            <a:endParaRPr lang="ru-RU" sz="2000" b="1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8515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903" y="0"/>
            <a:ext cx="3016033" cy="328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C:\Users\ADMIN\Adobe Flash Builder 4\Desktop\novosti-28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4302" y="140754"/>
            <a:ext cx="3129697" cy="3864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ADMIN\Adobe Flash Builder 4\Desktop\Lisichka-s-tsvetochkom-ful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2818834"/>
            <a:ext cx="4032448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086441"/>
            <a:ext cx="3744416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6965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4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Горизонтальный свиток 2"/>
          <p:cNvSpPr/>
          <p:nvPr/>
        </p:nvSpPr>
        <p:spPr>
          <a:xfrm>
            <a:off x="683568" y="188640"/>
            <a:ext cx="7920880" cy="619268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 сундучке этом хранится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Не сивка – бурка, не жар-птица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Не колобок, не изумруд,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А один волшебный фрукт.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Чтобы этот фрукт узнать – 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Загадку нужно отгадать: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Само с кулачок, красный бочок.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Потрогаешь – гладко, а откусишь – сладко.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7104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 descr="http://www.palerom-kondi.ru/accel/content/pic/3461_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823341">
            <a:off x="1479403" y="3750843"/>
            <a:ext cx="2206571" cy="21699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Рисунок 27" descr="http://files-cdn.formspring.me/photos/20120729/n50156e28ccdb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597" y="3430549"/>
            <a:ext cx="1800200" cy="1338404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Овал 20"/>
          <p:cNvSpPr/>
          <p:nvPr/>
        </p:nvSpPr>
        <p:spPr>
          <a:xfrm>
            <a:off x="61832" y="4408143"/>
            <a:ext cx="914400" cy="9144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1063652" y="4378628"/>
            <a:ext cx="914400" cy="9144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626775" y="5222960"/>
            <a:ext cx="914400" cy="9144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1" name="Рисунок 30" descr="http://www.peterhoff.ru/sites/default/files/imagecache/gallery_full/project/vid_ot_denisa-1_ot_02sent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6496" y="1391203"/>
            <a:ext cx="2209800" cy="165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Рисунок 32" descr="http://domanafoto.ru/wp-content/uploads/2010/04/malenkie-doma_9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0933" y="1475298"/>
            <a:ext cx="1625600" cy="12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Равнобедренный треугольник 33"/>
          <p:cNvSpPr/>
          <p:nvPr/>
        </p:nvSpPr>
        <p:spPr>
          <a:xfrm>
            <a:off x="5821720" y="3594720"/>
            <a:ext cx="1060704" cy="914400"/>
          </a:xfrm>
          <a:prstGeom prst="triangl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6993733" y="3594720"/>
            <a:ext cx="914400" cy="914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8173787" y="3721431"/>
            <a:ext cx="914400" cy="914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Выноска-облако 36"/>
          <p:cNvSpPr/>
          <p:nvPr/>
        </p:nvSpPr>
        <p:spPr>
          <a:xfrm>
            <a:off x="4769938" y="123958"/>
            <a:ext cx="1246731" cy="87198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6286725" y="123958"/>
            <a:ext cx="1414016" cy="9144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трелка вправо 38"/>
          <p:cNvSpPr/>
          <p:nvPr/>
        </p:nvSpPr>
        <p:spPr>
          <a:xfrm rot="7361760">
            <a:off x="-176202" y="3212010"/>
            <a:ext cx="1979820" cy="409751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Стрелка вправо 40"/>
          <p:cNvSpPr/>
          <p:nvPr/>
        </p:nvSpPr>
        <p:spPr>
          <a:xfrm rot="1443401">
            <a:off x="2618419" y="2872420"/>
            <a:ext cx="3499843" cy="484632"/>
          </a:xfrm>
          <a:prstGeom prst="rightArrow">
            <a:avLst>
              <a:gd name="adj1" fmla="val 33340"/>
              <a:gd name="adj2" fmla="val 500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Стрелка вправо 41"/>
          <p:cNvSpPr/>
          <p:nvPr/>
        </p:nvSpPr>
        <p:spPr>
          <a:xfrm rot="1375058">
            <a:off x="3133909" y="1792642"/>
            <a:ext cx="1707507" cy="382925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Стрелка вправо 42"/>
          <p:cNvSpPr/>
          <p:nvPr/>
        </p:nvSpPr>
        <p:spPr>
          <a:xfrm rot="21229563">
            <a:off x="3274143" y="400759"/>
            <a:ext cx="1149398" cy="360797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Стрелка вправо 39"/>
          <p:cNvSpPr/>
          <p:nvPr/>
        </p:nvSpPr>
        <p:spPr>
          <a:xfrm rot="3775324">
            <a:off x="1508641" y="3169247"/>
            <a:ext cx="1743701" cy="366921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 descr="http://t1.gstatic.com/images?q=tbn:ANd9GcQV1IQyGy3a8-Tua9hFZbyBnKm_ZmMQF0mkMMJ01bf96w0JYXH1x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90" y="123958"/>
            <a:ext cx="3593786" cy="27400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58965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open.az/uploads/posts/2012-11/1352060392_460519_orig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692696"/>
            <a:ext cx="4743450" cy="591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Вертикальный свиток 3"/>
          <p:cNvSpPr/>
          <p:nvPr/>
        </p:nvSpPr>
        <p:spPr>
          <a:xfrm>
            <a:off x="107504" y="665920"/>
            <a:ext cx="3888431" cy="5941801"/>
          </a:xfrm>
          <a:prstGeom prst="verticalScroll">
            <a:avLst/>
          </a:prstGeom>
          <a:solidFill>
            <a:srgbClr val="00B0F0">
              <a:alpha val="3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/>
                <a:ea typeface="Times New Roman"/>
              </a:rPr>
              <a:t>«Дорогие ребята! Эти очки не простые. Они очень помогали мне находить забытые вещи. Но если вы угадаете, на какую букву они похожи, то очки станут волшебными и помогут вам узнавать, что находится внутри разных предметов. А ещё эти очки помогут вам узнать один секрет. Желаю вам успехов и удачи в интересных открытиях</a:t>
            </a:r>
            <a:r>
              <a:rPr lang="ru-RU" dirty="0">
                <a:latin typeface="Times New Roman"/>
                <a:ea typeface="Times New Roman"/>
              </a:rPr>
              <a:t>!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9097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3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цветы(анимация)25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844824"/>
            <a:ext cx="3117901" cy="3160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5606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liubavyshka.ru/_ph/99/1/965494541.jpg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943" y="692696"/>
            <a:ext cx="5084297" cy="5142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9849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ttp://vsyaanimaciya.ru/_ph/73/1/336536078.jpg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5" y="2204864"/>
            <a:ext cx="3019535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977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142</Words>
  <Application>Microsoft Office PowerPoint</Application>
  <PresentationFormat>Экран (4:3)</PresentationFormat>
  <Paragraphs>17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     Непосредственно образовательная деятельность в  старшей группе по речевому развитию. « Волшебный сундучок, откройся!»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Непосредственно образовательная деятельность в  старшей группе по речевому развитию. « Волшебный сундучок, откройся!» </dc:title>
  <dc:creator>ADMIN</dc:creator>
  <cp:lastModifiedBy>User</cp:lastModifiedBy>
  <cp:revision>15</cp:revision>
  <dcterms:created xsi:type="dcterms:W3CDTF">2014-01-23T14:25:47Z</dcterms:created>
  <dcterms:modified xsi:type="dcterms:W3CDTF">2014-01-26T08:36:00Z</dcterms:modified>
</cp:coreProperties>
</file>