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62" r:id="rId14"/>
    <p:sldId id="267" r:id="rId15"/>
    <p:sldId id="269" r:id="rId16"/>
    <p:sldId id="270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659A9-0577-4AB3-B125-16EDF883B033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CB3B8-EEB7-43FB-BF6A-375CD3D2C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1F0C-1F9B-49A7-8703-139935958473}" type="datetime1">
              <a:rPr lang="ru-RU" smtClean="0"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BBBC-65BA-47F0-BB3E-0094E7CA3B30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D568-CC7D-4879-989B-068A83A411BA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0709-0800-4F90-A59D-9C6FCBE9A2E8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1989-5A4E-4B0D-A816-0514CEE1BD2D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0A5D-F476-456B-AA25-FB768DD1734F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4CFB-E3C1-4261-B46D-8FABBE6F063D}" type="datetime1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7286-D2BB-4E4C-8962-89E45615CBD6}" type="datetime1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E8FE-9D18-4B81-8A84-985BE231BD43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840D-C783-436C-81F9-02C6B6742757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641D-AD79-4C7D-90C3-0041BD5D933D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AB7CE-0731-487B-956E-DF72B87C9B57}" type="datetime1">
              <a:rPr lang="ru-RU" smtClean="0"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Дикие животные.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8" descr="http://s004.radikal.ru/i208/1105/0f/8f0a3d0c18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642918"/>
            <a:ext cx="1223869" cy="150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42016-web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Сосчитай: один лисёнок, два лисенка …пять лисят.</a:t>
            </a:r>
            <a:endParaRPr lang="ru-RU" dirty="0"/>
          </a:p>
        </p:txBody>
      </p:sp>
      <p:pic>
        <p:nvPicPr>
          <p:cNvPr id="4" name="Picture 8" descr="http://img-fotki.yandex.ru/get/5302/svetlera.3e/0_506ec_84ee8cff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2571744"/>
            <a:ext cx="1791479" cy="2028403"/>
          </a:xfrm>
          <a:prstGeom prst="rect">
            <a:avLst/>
          </a:prstGeom>
          <a:noFill/>
        </p:spPr>
      </p:pic>
      <p:pic>
        <p:nvPicPr>
          <p:cNvPr id="5" name="Picture 8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643050"/>
            <a:ext cx="1790129" cy="2028813"/>
          </a:xfrm>
          <a:prstGeom prst="rect">
            <a:avLst/>
          </a:prstGeom>
          <a:noFill/>
        </p:spPr>
      </p:pic>
      <p:pic>
        <p:nvPicPr>
          <p:cNvPr id="6" name="Picture 8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429132"/>
            <a:ext cx="1790129" cy="2028813"/>
          </a:xfrm>
          <a:prstGeom prst="rect">
            <a:avLst/>
          </a:prstGeom>
          <a:noFill/>
        </p:spPr>
      </p:pic>
      <p:pic>
        <p:nvPicPr>
          <p:cNvPr id="7" name="Picture 8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256"/>
            <a:ext cx="1790129" cy="2028813"/>
          </a:xfrm>
          <a:prstGeom prst="rect">
            <a:avLst/>
          </a:prstGeom>
          <a:noFill/>
        </p:spPr>
      </p:pic>
      <p:pic>
        <p:nvPicPr>
          <p:cNvPr id="8" name="Picture 8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1790129" cy="2028813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g0.liveinternet.ru/images/attach/c/2/71/974/71974232_multik28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2500306"/>
            <a:ext cx="1512989" cy="1512989"/>
          </a:xfrm>
          <a:prstGeom prst="rect">
            <a:avLst/>
          </a:prstGeom>
          <a:noFill/>
        </p:spPr>
      </p:pic>
      <p:pic>
        <p:nvPicPr>
          <p:cNvPr id="5" name="Picture 12" descr="http://img0.liveinternet.ru/images/attach/c/2/71/974/71974232_multik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643446"/>
            <a:ext cx="1511446" cy="1511446"/>
          </a:xfrm>
          <a:prstGeom prst="rect">
            <a:avLst/>
          </a:prstGeom>
          <a:noFill/>
        </p:spPr>
      </p:pic>
      <p:pic>
        <p:nvPicPr>
          <p:cNvPr id="6" name="Picture 12" descr="http://img0.liveinternet.ru/images/attach/c/2/71/974/71974232_multik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643446"/>
            <a:ext cx="1511446" cy="1511446"/>
          </a:xfrm>
          <a:prstGeom prst="rect">
            <a:avLst/>
          </a:prstGeom>
          <a:noFill/>
        </p:spPr>
      </p:pic>
      <p:pic>
        <p:nvPicPr>
          <p:cNvPr id="7" name="Picture 12" descr="http://img0.liveinternet.ru/images/attach/c/2/71/974/71974232_multik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1511446" cy="1511446"/>
          </a:xfrm>
          <a:prstGeom prst="rect">
            <a:avLst/>
          </a:prstGeom>
          <a:noFill/>
        </p:spPr>
      </p:pic>
      <p:pic>
        <p:nvPicPr>
          <p:cNvPr id="8" name="Picture 12" descr="http://img0.liveinternet.ru/images/attach/c/2/71/974/71974232_multik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1511446" cy="1511446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норе живет (кто?) — лиса.</a:t>
            </a:r>
          </a:p>
          <a:p>
            <a:r>
              <a:rPr lang="ru-RU" dirty="0" smtClean="0"/>
              <a:t> В берлоге — ....</a:t>
            </a:r>
          </a:p>
          <a:p>
            <a:r>
              <a:rPr lang="ru-RU" dirty="0" smtClean="0"/>
              <a:t> В дупле — ... .</a:t>
            </a:r>
          </a:p>
          <a:p>
            <a:r>
              <a:rPr lang="ru-RU" dirty="0" smtClean="0"/>
              <a:t>В логове - … 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Чьи следы? (медвежьи)</a:t>
            </a:r>
            <a:endParaRPr lang="ru-RU" dirty="0"/>
          </a:p>
        </p:txBody>
      </p:sp>
      <p:pic>
        <p:nvPicPr>
          <p:cNvPr id="4" name="Содержимое 3" descr="1_600(18)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46" y="1935163"/>
            <a:ext cx="4732107" cy="438943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7891" name="Содержимое 3" descr="048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8131" name="Содержимое 3" descr="089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Составить описательный рассказ о диком животном  (по выбору) по плану: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Название.</a:t>
            </a:r>
          </a:p>
          <a:p>
            <a:r>
              <a:rPr lang="ru-RU" dirty="0" smtClean="0"/>
              <a:t>Где живет?</a:t>
            </a:r>
          </a:p>
          <a:p>
            <a:r>
              <a:rPr lang="ru-RU" dirty="0" smtClean="0"/>
              <a:t>Жилище.</a:t>
            </a:r>
          </a:p>
          <a:p>
            <a:r>
              <a:rPr lang="ru-RU" dirty="0" smtClean="0"/>
              <a:t>Внешний вид.</a:t>
            </a:r>
          </a:p>
          <a:p>
            <a:r>
              <a:rPr lang="ru-RU" dirty="0" smtClean="0"/>
              <a:t>Чем питается?</a:t>
            </a:r>
          </a:p>
          <a:p>
            <a:r>
              <a:rPr lang="ru-RU" dirty="0" smtClean="0"/>
              <a:t>Детеныши.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Отгадай, выучи любую загадку.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Я, сознаюсь, виновата: я хитра и плутовата. Я в курятник вечерком часто бегаю тайком.</a:t>
            </a:r>
          </a:p>
          <a:p>
            <a:r>
              <a:rPr lang="ru-RU" dirty="0" smtClean="0"/>
              <a:t>Под соснами, под елками живет клубок с иголками. </a:t>
            </a:r>
          </a:p>
          <a:p>
            <a:r>
              <a:rPr lang="ru-RU" dirty="0" smtClean="0"/>
              <a:t>Быстрый маленький зверек по деревьям скок-поскок. </a:t>
            </a:r>
          </a:p>
          <a:p>
            <a:r>
              <a:rPr lang="ru-RU" dirty="0" smtClean="0"/>
              <a:t>Зимой белый, летом серый.</a:t>
            </a:r>
          </a:p>
          <a:p>
            <a:r>
              <a:rPr lang="ru-RU" dirty="0" smtClean="0"/>
              <a:t>Кто зимой холодной ходит злой голодный?</a:t>
            </a:r>
          </a:p>
          <a:p>
            <a:r>
              <a:rPr lang="ru-RU" dirty="0" smtClean="0"/>
              <a:t>Летом по лесу гуляет, зимой в берлоге отдыхает.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ownloads\62848a88ea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367" y="1285860"/>
            <a:ext cx="3028633" cy="1870231"/>
          </a:xfrm>
          <a:prstGeom prst="rect">
            <a:avLst/>
          </a:prstGeom>
          <a:noFill/>
        </p:spPr>
      </p:pic>
      <p:pic>
        <p:nvPicPr>
          <p:cNvPr id="1028" name="Picture 4" descr="http://www.lol.lt/lols/images/12667_1332621247_9285/grazus-vilku-paveikliuk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1990957" cy="1957375"/>
          </a:xfrm>
          <a:prstGeom prst="rect">
            <a:avLst/>
          </a:prstGeom>
          <a:noFill/>
        </p:spPr>
      </p:pic>
      <p:pic>
        <p:nvPicPr>
          <p:cNvPr id="1030" name="Picture 6" descr="http://s42.radikal.ru/i098/0905/83/0eff325c5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500305"/>
            <a:ext cx="2166937" cy="3250405"/>
          </a:xfrm>
          <a:prstGeom prst="rect">
            <a:avLst/>
          </a:prstGeom>
          <a:noFill/>
        </p:spPr>
      </p:pic>
      <p:pic>
        <p:nvPicPr>
          <p:cNvPr id="1032" name="Picture 8" descr="http://s004.radikal.ru/i208/1105/0f/8f0a3d0c18d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3" y="4500570"/>
            <a:ext cx="1223869" cy="1508576"/>
          </a:xfrm>
          <a:prstGeom prst="rect">
            <a:avLst/>
          </a:prstGeom>
          <a:noFill/>
        </p:spPr>
      </p:pic>
      <p:pic>
        <p:nvPicPr>
          <p:cNvPr id="1034" name="Picture 10" descr="http://img1.liveinternet.ru/images/attach/c/2/67/461/67461367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53052"/>
            <a:ext cx="1785950" cy="1536256"/>
          </a:xfrm>
          <a:prstGeom prst="rect">
            <a:avLst/>
          </a:prstGeom>
          <a:noFill/>
        </p:spPr>
      </p:pic>
      <p:pic>
        <p:nvPicPr>
          <p:cNvPr id="1036" name="Picture 12" descr="http://faculty.atu.edu/dbarber/elem/hedgeho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5214950"/>
            <a:ext cx="1856033" cy="132397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«Угадай,  кто это?»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Бурый, косолапый, неуклюжий — ... . </a:t>
            </a:r>
          </a:p>
          <a:p>
            <a:r>
              <a:rPr lang="ru-RU" dirty="0" smtClean="0"/>
              <a:t>Серый, зубастый, страшный — ... .</a:t>
            </a:r>
          </a:p>
          <a:p>
            <a:r>
              <a:rPr lang="ru-RU" dirty="0" smtClean="0"/>
              <a:t> Хитрая, пушистая, рыжая — ... . </a:t>
            </a:r>
          </a:p>
          <a:p>
            <a:r>
              <a:rPr lang="ru-RU" dirty="0" smtClean="0"/>
              <a:t>Маленький, длинноухий, пугливый — ... . </a:t>
            </a:r>
          </a:p>
          <a:p>
            <a:endParaRPr lang="ru-RU" dirty="0" smtClean="0"/>
          </a:p>
          <a:p>
            <a:r>
              <a:rPr lang="ru-RU" dirty="0" smtClean="0"/>
              <a:t>Серый — ..., косолапый — ..., хитрая — ..., колючий — ... 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«Кто как голос подает?»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— тявкает, </a:t>
            </a:r>
          </a:p>
          <a:p>
            <a:r>
              <a:rPr lang="ru-RU" dirty="0" smtClean="0"/>
              <a:t>медведь — рычит,</a:t>
            </a:r>
          </a:p>
          <a:p>
            <a:r>
              <a:rPr lang="ru-RU" dirty="0" smtClean="0"/>
              <a:t> волк — воет.</a:t>
            </a:r>
          </a:p>
        </p:txBody>
      </p:sp>
      <p:pic>
        <p:nvPicPr>
          <p:cNvPr id="4" name="Picture 2" descr="C:\Users\Татьяна\Downloads\62848a88ea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367" y="2143116"/>
            <a:ext cx="3028633" cy="1870231"/>
          </a:xfrm>
          <a:prstGeom prst="rect">
            <a:avLst/>
          </a:prstGeom>
          <a:noFill/>
        </p:spPr>
      </p:pic>
      <p:pic>
        <p:nvPicPr>
          <p:cNvPr id="5" name="Picture 6" descr="http://s42.radikal.ru/i098/0905/83/0eff325c5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500305"/>
            <a:ext cx="2166937" cy="3250405"/>
          </a:xfrm>
          <a:prstGeom prst="rect">
            <a:avLst/>
          </a:prstGeom>
          <a:noFill/>
        </p:spPr>
      </p:pic>
      <p:pic>
        <p:nvPicPr>
          <p:cNvPr id="6" name="Picture 4" descr="http://www.lol.lt/lols/images/12667_1332621247_9285/grazus-vilku-paveikliuk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1990957" cy="1957375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«Назови семью»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папа — медведь, мама — медведица, детеныш(и) — медвежонок (медвежата); </a:t>
            </a:r>
          </a:p>
          <a:p>
            <a:r>
              <a:rPr lang="ru-RU" dirty="0" smtClean="0"/>
              <a:t>папа — волк...,</a:t>
            </a:r>
          </a:p>
          <a:p>
            <a:r>
              <a:rPr lang="ru-RU" dirty="0" smtClean="0"/>
              <a:t> папа — заяц — ...; </a:t>
            </a:r>
          </a:p>
          <a:p>
            <a:r>
              <a:rPr lang="ru-RU" dirty="0" smtClean="0"/>
              <a:t>папа — еж...; </a:t>
            </a:r>
          </a:p>
          <a:p>
            <a:r>
              <a:rPr lang="ru-RU" dirty="0" smtClean="0"/>
              <a:t>папа — лис... 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_11566736_111_5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738619_Roditeli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987" name="Содержимое 3" descr="animals_2_1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303</Words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Дикие животные.</vt:lpstr>
      <vt:lpstr>Отгадай, выучи любую загадку.</vt:lpstr>
      <vt:lpstr>Слайд 3</vt:lpstr>
      <vt:lpstr>«Угадай,  кто это?» </vt:lpstr>
      <vt:lpstr>«Кто как голос подает?»</vt:lpstr>
      <vt:lpstr> «Назови семью» </vt:lpstr>
      <vt:lpstr>Слайд 7</vt:lpstr>
      <vt:lpstr>Слайд 8</vt:lpstr>
      <vt:lpstr>Слайд 9</vt:lpstr>
      <vt:lpstr>Слайд 10</vt:lpstr>
      <vt:lpstr>Сосчитай: один лисёнок, два лисенка …пять лисят.</vt:lpstr>
      <vt:lpstr>Слайд 12</vt:lpstr>
      <vt:lpstr>Кто где живет?</vt:lpstr>
      <vt:lpstr>Чьи следы? (медвежьи)</vt:lpstr>
      <vt:lpstr>Слайд 15</vt:lpstr>
      <vt:lpstr>Слайд 16</vt:lpstr>
      <vt:lpstr>Составить описательный рассказ о диком животном  (по выбору) по плану: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животные.</dc:title>
  <dc:creator>Татьяна</dc:creator>
  <cp:lastModifiedBy>Татьяна</cp:lastModifiedBy>
  <cp:revision>8</cp:revision>
  <dcterms:created xsi:type="dcterms:W3CDTF">2014-01-21T15:36:02Z</dcterms:created>
  <dcterms:modified xsi:type="dcterms:W3CDTF">2014-01-23T16:02:17Z</dcterms:modified>
</cp:coreProperties>
</file>