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28601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Путешествие по Санкт-Петербургу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3287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/>
              <a:t>Составила:</a:t>
            </a:r>
          </a:p>
          <a:p>
            <a:pPr algn="r"/>
            <a:r>
              <a:rPr lang="ru-RU" sz="2800" dirty="0" smtClean="0"/>
              <a:t>Воспитатель средней группы</a:t>
            </a:r>
          </a:p>
          <a:p>
            <a:pPr algn="r"/>
            <a:r>
              <a:rPr lang="ru-RU" sz="2800" dirty="0" smtClean="0"/>
              <a:t>Ковель Ульяна Федоровна</a:t>
            </a:r>
            <a:endParaRPr lang="ru-RU" sz="2800" dirty="0"/>
          </a:p>
        </p:txBody>
      </p:sp>
      <p:pic>
        <p:nvPicPr>
          <p:cNvPr id="1026" name="Picture 2" descr="C:\Users\Мармоль\Desktop\раскраски\gerb_spb_reznoy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2426595" cy="2775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Мармоль\Desktop\спб\0_77cb_a6b51c77_X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52922" cy="2853935"/>
          </a:xfrm>
          <a:prstGeom prst="rect">
            <a:avLst/>
          </a:prstGeom>
          <a:noFill/>
        </p:spPr>
      </p:pic>
      <p:pic>
        <p:nvPicPr>
          <p:cNvPr id="11269" name="Picture 5" descr="C:\Users\Мармоль\Desktop\спб\0_22280_229cb81_1X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3852868" cy="2440947"/>
          </a:xfrm>
          <a:prstGeom prst="rect">
            <a:avLst/>
          </a:prstGeom>
          <a:noFill/>
        </p:spPr>
      </p:pic>
      <p:pic>
        <p:nvPicPr>
          <p:cNvPr id="11270" name="Picture 6" descr="C:\Users\Мармоль\Desktop\спб\Sankt_Petersburg_Ägyptische_Brücke_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4936154" cy="2960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моль\Desktop\спб\195750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995876" cy="2544483"/>
          </a:xfrm>
          <a:prstGeom prst="rect">
            <a:avLst/>
          </a:prstGeom>
          <a:noFill/>
        </p:spPr>
      </p:pic>
      <p:pic>
        <p:nvPicPr>
          <p:cNvPr id="12291" name="Picture 3" descr="C:\Users\Мармоль\Desktop\спб\0_f59a_b4148fa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4214842" cy="2808139"/>
          </a:xfrm>
          <a:prstGeom prst="rect">
            <a:avLst/>
          </a:prstGeom>
          <a:noFill/>
        </p:spPr>
      </p:pic>
      <p:pic>
        <p:nvPicPr>
          <p:cNvPr id="12292" name="Picture 4" descr="C:\Users\Мармоль\Desktop\спб\219425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4714876" cy="253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15362" name="Picture 2" descr="C:\Users\Мармоль\Desktop\спб\49cba62b59c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710" y="1554163"/>
            <a:ext cx="667498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2576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29264"/>
            <a:ext cx="8686800" cy="6508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моль\Desktop\раскраски\pet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500462" cy="4580437"/>
          </a:xfrm>
          <a:prstGeom prst="rect">
            <a:avLst/>
          </a:prstGeom>
          <a:noFill/>
        </p:spPr>
      </p:pic>
      <p:pic>
        <p:nvPicPr>
          <p:cNvPr id="2053" name="Picture 5" descr="C:\Users\Мармоль\Desktop\спб\DSC_8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393" y="2071678"/>
            <a:ext cx="5005207" cy="333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439763" cy="36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моль\Desktop\спб\kruizi-peterbur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158546" cy="5332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моль\Desktop\спб\DSC_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29"/>
            <a:ext cx="3143272" cy="4191028"/>
          </a:xfrm>
          <a:prstGeom prst="rect">
            <a:avLst/>
          </a:prstGeom>
          <a:noFill/>
        </p:spPr>
      </p:pic>
      <p:pic>
        <p:nvPicPr>
          <p:cNvPr id="4101" name="Picture 5" descr="C:\Users\Мармоль\Desktop\спб\Panorama_Kaza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643314"/>
            <a:ext cx="5143536" cy="293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моль\Desktop\спб\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91289" cy="3286148"/>
          </a:xfrm>
          <a:prstGeom prst="rect">
            <a:avLst/>
          </a:prstGeom>
          <a:noFill/>
        </p:spPr>
      </p:pic>
      <p:pic>
        <p:nvPicPr>
          <p:cNvPr id="3" name="Picture 2" descr="C:\Users\Мармоль\Desktop\спб\peter_vsa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89670"/>
            <a:ext cx="4600588" cy="345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моль\Desktop\спб\61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01122" cy="564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моль\Desktop\спб\1338043221neva_sverhu_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318006"/>
            <a:ext cx="7966104" cy="5981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Острова Санкт-Петербурга</a:t>
            </a:r>
            <a:endParaRPr lang="ru-RU" dirty="0"/>
          </a:p>
        </p:txBody>
      </p:sp>
      <p:pic>
        <p:nvPicPr>
          <p:cNvPr id="9218" name="Picture 2" descr="C:\Users\Мармоль\Desktop\спб\63136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714776" cy="2625108"/>
          </a:xfrm>
          <a:prstGeom prst="rect">
            <a:avLst/>
          </a:prstGeom>
          <a:noFill/>
        </p:spPr>
      </p:pic>
      <p:pic>
        <p:nvPicPr>
          <p:cNvPr id="9219" name="Picture 3" descr="C:\Users\Мармоль\Desktop\спб\str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786182" cy="245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18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Путешествие по Санкт-Петербургу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Острова Санкт-Петербурга</vt:lpstr>
      <vt:lpstr>Слайд 10</vt:lpstr>
      <vt:lpstr>Слайд 11</vt:lpstr>
      <vt:lpstr>Санкт-Петербург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Санкт-Петербургу</dc:title>
  <dc:creator>Мармоль</dc:creator>
  <cp:lastModifiedBy>Мармоль</cp:lastModifiedBy>
  <cp:revision>14</cp:revision>
  <dcterms:created xsi:type="dcterms:W3CDTF">2014-08-31T20:08:35Z</dcterms:created>
  <dcterms:modified xsi:type="dcterms:W3CDTF">2014-09-29T18:01:14Z</dcterms:modified>
</cp:coreProperties>
</file>