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4" r:id="rId4"/>
    <p:sldId id="265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1008"/>
    <a:srgbClr val="D8A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6" autoAdjust="0"/>
    <p:restoredTop sz="94578" autoAdjust="0"/>
  </p:normalViewPr>
  <p:slideViewPr>
    <p:cSldViewPr>
      <p:cViewPr varScale="1">
        <p:scale>
          <a:sx n="42" d="100"/>
          <a:sy n="42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7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5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0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7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7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1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9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2C7F-8DA8-4AA5-983A-88A983505C01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7F07E-C16A-4CAF-A0DC-7F510AC0D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 ОСЕНИ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Презентация к открытому интегрированному занятию в старшей группе детского сада.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Разработала воспитатель Борисова Т. А.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>
            <a:fillRect/>
          </a:stretch>
        </p:blipFill>
        <p:spPr>
          <a:xfrm>
            <a:off x="395536" y="612774"/>
            <a:ext cx="8280920" cy="5696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47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r="8833"/>
          <a:stretch>
            <a:fillRect/>
          </a:stretch>
        </p:blipFill>
        <p:spPr>
          <a:xfrm>
            <a:off x="395536" y="612774"/>
            <a:ext cx="8208912" cy="5696545"/>
          </a:xfrm>
        </p:spPr>
      </p:pic>
    </p:spTree>
    <p:extLst>
      <p:ext uri="{BB962C8B-B14F-4D97-AF65-F5344CB8AC3E}">
        <p14:creationId xmlns:p14="http://schemas.microsoft.com/office/powerpoint/2010/main" val="18407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467544" y="612774"/>
            <a:ext cx="8208912" cy="5840561"/>
          </a:xfrm>
        </p:spPr>
      </p:pic>
    </p:spTree>
    <p:extLst>
      <p:ext uri="{BB962C8B-B14F-4D97-AF65-F5344CB8AC3E}">
        <p14:creationId xmlns:p14="http://schemas.microsoft.com/office/powerpoint/2010/main" val="14745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r="6549"/>
          <a:stretch>
            <a:fillRect/>
          </a:stretch>
        </p:blipFill>
        <p:spPr>
          <a:xfrm>
            <a:off x="323528" y="612774"/>
            <a:ext cx="8424936" cy="5552529"/>
          </a:xfrm>
        </p:spPr>
      </p:pic>
    </p:spTree>
    <p:extLst>
      <p:ext uri="{BB962C8B-B14F-4D97-AF65-F5344CB8AC3E}">
        <p14:creationId xmlns:p14="http://schemas.microsoft.com/office/powerpoint/2010/main" val="35613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6333"/>
          <a:stretch>
            <a:fillRect/>
          </a:stretch>
        </p:blipFill>
        <p:spPr>
          <a:xfrm>
            <a:off x="395536" y="612774"/>
            <a:ext cx="8208912" cy="5912569"/>
          </a:xfrm>
        </p:spPr>
      </p:pic>
    </p:spTree>
    <p:extLst>
      <p:ext uri="{BB962C8B-B14F-4D97-AF65-F5344CB8AC3E}">
        <p14:creationId xmlns:p14="http://schemas.microsoft.com/office/powerpoint/2010/main" val="38718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b="1336"/>
          <a:stretch>
            <a:fillRect/>
          </a:stretch>
        </p:blipFill>
        <p:spPr>
          <a:xfrm>
            <a:off x="251520" y="612774"/>
            <a:ext cx="8496944" cy="5696545"/>
          </a:xfrm>
        </p:spPr>
      </p:pic>
    </p:spTree>
    <p:extLst>
      <p:ext uri="{BB962C8B-B14F-4D97-AF65-F5344CB8AC3E}">
        <p14:creationId xmlns:p14="http://schemas.microsoft.com/office/powerpoint/2010/main" val="2806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ПРИМЕТЫ  ОСЕНИ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виктор</dc:creator>
  <cp:lastModifiedBy>виктор</cp:lastModifiedBy>
  <cp:revision>11</cp:revision>
  <dcterms:created xsi:type="dcterms:W3CDTF">2014-09-15T20:49:04Z</dcterms:created>
  <dcterms:modified xsi:type="dcterms:W3CDTF">2014-10-03T18:12:27Z</dcterms:modified>
</cp:coreProperties>
</file>