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4209-B741-4642-9DC6-916926EC844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05D3-91FA-4577-9F9D-CAF3FC0FE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1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4209-B741-4642-9DC6-916926EC844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05D3-91FA-4577-9F9D-CAF3FC0FE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accent6">
                    <a:lumMod val="50000"/>
                  </a:schemeClr>
                </a:solidFill>
              </a:rPr>
              <a:t>Книжный бульвар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0384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mtClean="0">
                <a:solidFill>
                  <a:schemeClr val="accent3">
                    <a:lumMod val="50000"/>
                  </a:schemeClr>
                </a:solidFill>
              </a:rPr>
              <a:t>Улица</a:t>
            </a:r>
            <a:br>
              <a:rPr lang="ru-RU" sz="6000" b="1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smtClean="0">
                <a:solidFill>
                  <a:schemeClr val="accent3">
                    <a:lumMod val="50000"/>
                  </a:schemeClr>
                </a:solidFill>
              </a:rPr>
              <a:t> Юных Художников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18046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5710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2060"/>
                </a:solidFill>
              </a:rPr>
              <a:t>Площадь </a:t>
            </a:r>
            <a:br>
              <a:rPr lang="ru-RU" sz="5400" b="1" smtClean="0">
                <a:solidFill>
                  <a:srgbClr val="002060"/>
                </a:solidFill>
              </a:rPr>
            </a:br>
            <a:r>
              <a:rPr lang="ru-RU" sz="5400" b="1" smtClean="0">
                <a:solidFill>
                  <a:srgbClr val="002060"/>
                </a:solidFill>
              </a:rPr>
              <a:t>Окружающего мира</a:t>
            </a:r>
            <a:endParaRPr lang="ru-RU" sz="5400" b="1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86120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7364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2060"/>
                </a:solidFill>
              </a:rPr>
              <a:t>Музыка </a:t>
            </a:r>
            <a:endParaRPr lang="ru-RU" sz="5400" b="1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07064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138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678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</a:rPr>
              <a:t>Колобок</a:t>
            </a:r>
            <a:r>
              <a:rPr lang="ru-RU" smtClean="0">
                <a:solidFill>
                  <a:srgbClr val="FFC000"/>
                </a:solidFill>
              </a:rPr>
              <a:t> 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044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</a:rPr>
              <a:t>        Маша и медведь</a:t>
            </a:r>
            <a:r>
              <a:rPr lang="ru-RU" smtClean="0">
                <a:solidFill>
                  <a:srgbClr val="FFC000"/>
                </a:solidFill>
              </a:rPr>
              <a:t> 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573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</a:rPr>
              <a:t>       Теремок </a:t>
            </a:r>
            <a:r>
              <a:rPr lang="ru-RU" smtClean="0">
                <a:solidFill>
                  <a:srgbClr val="FFC000"/>
                </a:solidFill>
              </a:rPr>
              <a:t> 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3368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</a:rPr>
              <a:t>       Три медведя </a:t>
            </a:r>
            <a:r>
              <a:rPr lang="ru-RU" smtClean="0">
                <a:solidFill>
                  <a:srgbClr val="FFC000"/>
                </a:solidFill>
              </a:rPr>
              <a:t> 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94941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</a:rPr>
              <a:t>       Снегурочка </a:t>
            </a:r>
            <a:r>
              <a:rPr lang="ru-RU" smtClean="0">
                <a:solidFill>
                  <a:srgbClr val="FFC000"/>
                </a:solidFill>
              </a:rPr>
              <a:t> 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077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FFC000"/>
                </a:solidFill>
              </a:rPr>
              <a:t>       Царевна-лягушка </a:t>
            </a:r>
            <a:r>
              <a:rPr lang="ru-RU" smtClean="0">
                <a:solidFill>
                  <a:srgbClr val="FFC000"/>
                </a:solidFill>
              </a:rPr>
              <a:t> </a:t>
            </a:r>
            <a:endParaRPr lang="ru-RU" smtClean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0721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89796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Книжный бульвар</vt:lpstr>
      <vt:lpstr>Презентация PowerPoint</vt:lpstr>
      <vt:lpstr>Колобок </vt:lpstr>
      <vt:lpstr>        Маша и медведь </vt:lpstr>
      <vt:lpstr>       Теремок  </vt:lpstr>
      <vt:lpstr>       Три медведя  </vt:lpstr>
      <vt:lpstr>       Снегурочка  </vt:lpstr>
      <vt:lpstr>       Царевна-лягушка  </vt:lpstr>
      <vt:lpstr>Презентация PowerPoint</vt:lpstr>
      <vt:lpstr>Улица  Юных Художников</vt:lpstr>
      <vt:lpstr>Презентация PowerPoint</vt:lpstr>
      <vt:lpstr>Площадь  Окружающего мира</vt:lpstr>
      <vt:lpstr>Презентация PowerPoint</vt:lpstr>
      <vt:lpstr>Музыка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Книжный бульвар</dc:title>
  <dc:creator>Слава</dc:creator>
  <cp:lastModifiedBy>Слава</cp:lastModifiedBy>
  <cp:revision>1</cp:revision>
  <dcterms:created xsi:type="dcterms:W3CDTF">2014-09-10T05:35:27Z</dcterms:created>
  <dcterms:modified xsi:type="dcterms:W3CDTF">2014-09-10T05:35:27Z</dcterms:modified>
</cp:coreProperties>
</file>