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6AE8-13C4-4D4F-879B-66FAEFD3A04B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E1D6-5542-4A7C-86D7-376B47C68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9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66AE8-13C4-4D4F-879B-66FAEFD3A04B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6E1D6-5542-4A7C-86D7-376B47C68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77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99347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smtClean="0">
                <a:solidFill>
                  <a:srgbClr val="7030A0"/>
                </a:solidFill>
              </a:rPr>
              <a:t>Физкультура </a:t>
            </a:r>
            <a:endParaRPr lang="ru-RU" sz="6600" b="1" smtClean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5423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5400" b="1" smtClean="0">
                <a:solidFill>
                  <a:schemeClr val="accent6">
                    <a:lumMod val="50000"/>
                  </a:schemeClr>
                </a:solidFill>
              </a:rPr>
              <a:t>       Зарядка 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41003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68667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smtClean="0">
                <a:solidFill>
                  <a:schemeClr val="accent6">
                    <a:lumMod val="50000"/>
                  </a:schemeClr>
                </a:solidFill>
              </a:rPr>
              <a:t>Книжный бульвар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61429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62900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smtClean="0">
                <a:solidFill>
                  <a:schemeClr val="accent6">
                    <a:lumMod val="75000"/>
                  </a:schemeClr>
                </a:solidFill>
              </a:rPr>
              <a:t>Проспект </a:t>
            </a:r>
            <a:br>
              <a:rPr lang="ru-RU" sz="6600" b="1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600" b="1" smtClean="0">
                <a:solidFill>
                  <a:schemeClr val="accent6">
                    <a:lumMod val="75000"/>
                  </a:schemeClr>
                </a:solidFill>
              </a:rPr>
              <a:t>Математика</a:t>
            </a:r>
            <a:endParaRPr lang="ru-RU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49429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96051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49063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62225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62423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20393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39848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Проспект  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Физкультура </vt:lpstr>
      <vt:lpstr>       Зарядка </vt:lpstr>
      <vt:lpstr>Презентация PowerPoint</vt:lpstr>
      <vt:lpstr>Книжный бульвар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Слава</dc:creator>
  <cp:lastModifiedBy>Слава</cp:lastModifiedBy>
  <cp:revision>1</cp:revision>
  <dcterms:created xsi:type="dcterms:W3CDTF">2014-09-10T05:36:21Z</dcterms:created>
  <dcterms:modified xsi:type="dcterms:W3CDTF">2014-09-10T05:36:21Z</dcterms:modified>
</cp:coreProperties>
</file>