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DEEE-AB63-463D-A056-8C2F615F87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FA05-20CA-40BD-9292-660D5B12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stihi.ru/pics/2012/01/10/11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ostwest.ru/photo/main.php?g2_view=core.DownloadItem&amp;g2_itemId=37101&amp;g2_serialNumb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6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ostwest.ru/photo/main.php?g2_view=core.DownloadItem&amp;g2_itemId=37105&amp;g2_serialNumb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ostwest.ru/photo/main.php?g2_view=core.DownloadItem&amp;g2_itemId=37107&amp;g2_serialNumb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ostwest.ru/photo/main.php?g2_view=core.DownloadItem&amp;g2_itemId=37110&amp;g2_serialNumb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www.deti.fm/f/actions/elka2012/elkaphoto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Дети водят хоровод. Арх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8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xn----ctbgb7bh2ave3d.xn--p1ai/wp-content/uploads/2013/11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belomornews.ru/uploads/posts/2013-12/1388049587_4426__500x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http://artsarov.ru/wp-content/gallery/biblioteka-pushkina/img_1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s310627.vk.me/v310627455/44c1/UMeK03S_P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3143272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571613"/>
            <a:ext cx="3500462" cy="1643073"/>
          </a:xfrm>
        </p:spPr>
        <p:txBody>
          <a:bodyPr/>
          <a:lstStyle/>
          <a:p>
            <a:endParaRPr lang="ru-RU"/>
          </a:p>
        </p:txBody>
      </p:sp>
      <p:pic>
        <p:nvPicPr>
          <p:cNvPr id="20482" name="Picture 2" descr="Дружба — настоящий волшебник. Сценарий новогоднего праздника для детей, проводимого в городской кварт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562"/>
            <a:ext cx="6858016" cy="68334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ostwest.ru/photo/main.php?g2_view=core.DownloadItem&amp;g2_itemId=37066&amp;g2_serialNumb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7</cp:revision>
  <dcterms:created xsi:type="dcterms:W3CDTF">2014-01-14T14:18:02Z</dcterms:created>
  <dcterms:modified xsi:type="dcterms:W3CDTF">2014-01-14T16:40:22Z</dcterms:modified>
</cp:coreProperties>
</file>