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9999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2E861-3BB8-46B8-ACC0-C6541A58841C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C4FE-D5ED-44CC-B906-B4724B8CD3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и для декупажа - узор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7776864" cy="3152775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2400" cy="1362075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Игра на русских  народных               инструментах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55576" y="-459432"/>
            <a:ext cx="7772400" cy="1500187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ГБДОУ  </a:t>
            </a:r>
            <a:r>
              <a:rPr lang="ru-RU" sz="1800" dirty="0" err="1" smtClean="0">
                <a:solidFill>
                  <a:schemeClr val="tx1"/>
                </a:solidFill>
              </a:rPr>
              <a:t>црр</a:t>
            </a:r>
            <a:r>
              <a:rPr lang="ru-RU" sz="1800" dirty="0" smtClean="0">
                <a:solidFill>
                  <a:schemeClr val="tx1"/>
                </a:solidFill>
              </a:rPr>
              <a:t> – детский сад № 38 Красносельского района г. Санкт </a:t>
            </a:r>
            <a:r>
              <a:rPr lang="ru-RU" sz="1800" dirty="0" smtClean="0">
                <a:solidFill>
                  <a:schemeClr val="tx1"/>
                </a:solidFill>
              </a:rPr>
              <a:t>–Петербург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                              Автор: муз. Руководитель </a:t>
            </a:r>
            <a:r>
              <a:rPr lang="ru-RU" sz="1800" dirty="0" err="1" smtClean="0">
                <a:solidFill>
                  <a:schemeClr val="tx1"/>
                </a:solidFill>
              </a:rPr>
              <a:t>Авагян</a:t>
            </a:r>
            <a:r>
              <a:rPr lang="ru-RU" sz="1800" dirty="0" smtClean="0">
                <a:solidFill>
                  <a:schemeClr val="tx1"/>
                </a:solidFill>
              </a:rPr>
              <a:t> Бела </a:t>
            </a:r>
            <a:r>
              <a:rPr lang="ru-RU" sz="1800" dirty="0" err="1" smtClean="0">
                <a:solidFill>
                  <a:schemeClr val="tx1"/>
                </a:solidFill>
              </a:rPr>
              <a:t>Кароевна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Орнаменты_и_узоры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833664"/>
            <a:ext cx="5682085" cy="302433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Цель: </a:t>
            </a:r>
            <a:r>
              <a:rPr lang="ru-RU" sz="2700" dirty="0" smtClean="0"/>
              <a:t>Знакомства с русскими народными инструментами.</a:t>
            </a:r>
            <a:br>
              <a:rPr lang="ru-RU" sz="2700" dirty="0" smtClean="0"/>
            </a:br>
            <a:r>
              <a:rPr lang="ru-RU" sz="2700" b="1" dirty="0" smtClean="0"/>
              <a:t>Задачи: </a:t>
            </a:r>
            <a:r>
              <a:rPr lang="ru-RU" sz="2700" dirty="0" smtClean="0"/>
              <a:t>Воспитать уважения к народным традициям и культуре русского народа.</a:t>
            </a:r>
            <a:br>
              <a:rPr lang="ru-RU" sz="2700" dirty="0" smtClean="0"/>
            </a:br>
            <a:r>
              <a:rPr lang="ru-RU" sz="2700" b="1" dirty="0" smtClean="0"/>
              <a:t>Ход</a:t>
            </a:r>
            <a:br>
              <a:rPr lang="ru-RU" sz="2700" b="1" dirty="0" smtClean="0"/>
            </a:br>
            <a:r>
              <a:rPr lang="ru-RU" sz="2700" b="1" dirty="0" smtClean="0"/>
              <a:t>-</a:t>
            </a:r>
            <a:r>
              <a:rPr lang="ru-RU" sz="2700" dirty="0" smtClean="0"/>
              <a:t> Ребята, сегодня мы поговорим  о русских народных музыкальных инструментах на которых играли на Руси. </a:t>
            </a:r>
            <a:br>
              <a:rPr lang="ru-RU" sz="2700" dirty="0" smtClean="0"/>
            </a:br>
            <a:r>
              <a:rPr lang="ru-RU" sz="2700" dirty="0" smtClean="0"/>
              <a:t>А подскажите каким ударным инструментом можно  щи хлебать?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Музыкальная лож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84984"/>
            <a:ext cx="5715000" cy="291465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/>
              <a:t>Ложки</a:t>
            </a:r>
            <a:r>
              <a:rPr lang="ru-RU" sz="2800" dirty="0"/>
              <a:t>-русские  народные  ударные инструменты, состоящие из  двух обыкновенных ложек. В старину к ложкам подвязывались бубенчики.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В игровой комплект ложек могут входить 2,3или 4 ложки среднего размера и одна большой </a:t>
            </a:r>
            <a:r>
              <a:rPr lang="ru-RU" sz="2800" dirty="0" smtClean="0"/>
              <a:t>величины. ( Играть на ложках , раздать деткам и учить правильно держать ложки для игры)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Ритмическая игра «Оркестр» 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    Тук-тук-тук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, тук-тук-тук! —             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 Ложки застучали                             </a:t>
            </a:r>
            <a:r>
              <a:rPr lang="ru-RU" sz="27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Тук-тук-тук, тук-тук-тук! —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Детки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заиграли.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(Дети отстукивают ритм на ложках)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Орнаменты_и_узоры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429000"/>
            <a:ext cx="5682085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" pitchFamily="34" charset="0"/>
                <a:cs typeface="Arial" pitchFamily="34" charset="0"/>
              </a:rPr>
              <a:t>Он круглый, маленький и тоже,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Как барабан, обтянут кожей.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Да только вот вдобавок он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Металлом звонким обрамлён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(Показать бубен, играть на нем и раздать деткам</a:t>
            </a:r>
            <a:r>
              <a:rPr lang="ru-RU" sz="2000" dirty="0" smtClean="0"/>
              <a:t>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 descr="Подарок для Ринго Старра. -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780928"/>
            <a:ext cx="3240361" cy="3240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Ритмическая игра</a:t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Там-там, там-там,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Бубен веселится,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Там-там, там-там,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Не надо торопится!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(Дети играют на бубне)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Картинки для декупажа - узоры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140968"/>
            <a:ext cx="7776864" cy="315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Играть </a:t>
            </a:r>
            <a:r>
              <a:rPr lang="ru-RU" sz="3200" dirty="0"/>
              <a:t>вариации на тему русской народной плясовой песни «Барыня» </a:t>
            </a:r>
            <a:r>
              <a:rPr lang="ru-RU" sz="3200" dirty="0" smtClean="0"/>
              <a:t>, а дети  играют на </a:t>
            </a:r>
            <a:r>
              <a:rPr lang="ru-RU" sz="3200" dirty="0" smtClean="0"/>
              <a:t>инструментах.</a:t>
            </a:r>
            <a:endParaRPr lang="ru-RU" sz="3200" dirty="0"/>
          </a:p>
        </p:txBody>
      </p:sp>
      <p:pic>
        <p:nvPicPr>
          <p:cNvPr id="11266" name="Picture 2" descr="Событие.org - Детские утренники : организация праздников и корпоративных мероприят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80928"/>
            <a:ext cx="4968552" cy="32792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69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Игра на русских  народных               инструментах</vt:lpstr>
      <vt:lpstr>Цель: Знакомства с русскими народными инструментами. Задачи: Воспитать уважения к народным традициям и культуре русского народа. Ход - Ребята, сегодня мы поговорим  о русских народных музыкальных инструментах на которых играли на Руси.  А подскажите каким ударным инструментом можно  щи хлебать?  </vt:lpstr>
      <vt:lpstr>Ложки-русские  народные  ударные инструменты, состоящие из  двух обыкновенных ложек. В старину к ложкам подвязывались бубенчики. В игровой комплект ложек могут входить 2,3или 4 ложки среднего размера и одна большой величины. ( Играть на ложках , раздать деткам и учить правильно держать ложки для игры)</vt:lpstr>
      <vt:lpstr>Ритмическая игра «Оркестр»       Тук-тук-тук, тук-тук-тук! —               Ложки застучали                               Тук-тук-тук, тук-тук-тук! — Детки заиграли. (Дети отстукивают ритм на ложках) </vt:lpstr>
      <vt:lpstr>Он круглый, маленький и тоже, Как барабан, обтянут кожей. Да только вот вдобавок он Металлом звонким обрамлён. (Показать бубен, играть на нем и раздать деткам)</vt:lpstr>
      <vt:lpstr>Ритмическая игра  Там-там, там-там, Бубен веселится, Там-там, там-там, Не надо торопится! (Дети играют на бубне)</vt:lpstr>
      <vt:lpstr>Играть вариации на тему русской народной плясовой песни «Барыня» , а дети  играют на инструментах.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на русских  народных               инструментах</dc:title>
  <dc:creator>RePack by SPecialiST</dc:creator>
  <cp:lastModifiedBy>RePack by SPecialiST</cp:lastModifiedBy>
  <cp:revision>2</cp:revision>
  <dcterms:created xsi:type="dcterms:W3CDTF">2014-08-26T17:49:03Z</dcterms:created>
  <dcterms:modified xsi:type="dcterms:W3CDTF">2014-08-27T12:04:01Z</dcterms:modified>
</cp:coreProperties>
</file>