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60688-A093-40C2-B98E-75F16BE565E6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3994B-3359-4D4F-B6C5-9B910491CD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60688-A093-40C2-B98E-75F16BE565E6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3994B-3359-4D4F-B6C5-9B910491CD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60688-A093-40C2-B98E-75F16BE565E6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3994B-3359-4D4F-B6C5-9B910491CD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60688-A093-40C2-B98E-75F16BE565E6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3994B-3359-4D4F-B6C5-9B910491CD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60688-A093-40C2-B98E-75F16BE565E6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3994B-3359-4D4F-B6C5-9B910491CD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60688-A093-40C2-B98E-75F16BE565E6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3994B-3359-4D4F-B6C5-9B910491CD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60688-A093-40C2-B98E-75F16BE565E6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3994B-3359-4D4F-B6C5-9B910491CD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60688-A093-40C2-B98E-75F16BE565E6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3994B-3359-4D4F-B6C5-9B910491CD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60688-A093-40C2-B98E-75F16BE565E6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3994B-3359-4D4F-B6C5-9B910491CD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60688-A093-40C2-B98E-75F16BE565E6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3994B-3359-4D4F-B6C5-9B910491CD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60688-A093-40C2-B98E-75F16BE565E6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3994B-3359-4D4F-B6C5-9B910491CD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A60688-A093-40C2-B98E-75F16BE565E6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3994B-3359-4D4F-B6C5-9B910491CDC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87485859_27.jpg"/>
          <p:cNvPicPr>
            <a:picLocks noChangeAspect="1"/>
          </p:cNvPicPr>
          <p:nvPr/>
        </p:nvPicPr>
        <p:blipFill>
          <a:blip r:embed="rId2" cstate="print">
            <a:lum bright="30000" contrast="-29000"/>
          </a:blip>
          <a:stretch>
            <a:fillRect/>
          </a:stretch>
        </p:blipFill>
        <p:spPr>
          <a:xfrm>
            <a:off x="323528" y="188640"/>
            <a:ext cx="8640960" cy="619268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36712"/>
            <a:ext cx="7772400" cy="2736303"/>
          </a:xfrm>
        </p:spPr>
        <p:txBody>
          <a:bodyPr>
            <a:normAutofit/>
          </a:bodyPr>
          <a:lstStyle/>
          <a:p>
            <a:r>
              <a:rPr lang="ru-RU" sz="10700" dirty="0" smtClean="0">
                <a:latin typeface="Georgia" pitchFamily="18" charset="0"/>
                <a:cs typeface="Gisha" pitchFamily="34" charset="-79"/>
              </a:rPr>
              <a:t>ЗИМНИЕ</a:t>
            </a:r>
            <a:r>
              <a:rPr lang="ru-RU" sz="6600" dirty="0" smtClean="0">
                <a:latin typeface="Georgia" pitchFamily="18" charset="0"/>
                <a:cs typeface="Gisha" pitchFamily="34" charset="-79"/>
              </a:rPr>
              <a:t>  ЗАБАВЫ</a:t>
            </a:r>
            <a:endParaRPr lang="ru-RU" sz="6600" dirty="0">
              <a:latin typeface="Georgia" pitchFamily="18" charset="0"/>
              <a:cs typeface="Gisha" pitchFamily="34" charset="-79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365104"/>
            <a:ext cx="6400800" cy="2016224"/>
          </a:xfrm>
        </p:spPr>
        <p:txBody>
          <a:bodyPr>
            <a:normAutofit fontScale="92500" lnSpcReduction="10000"/>
          </a:bodyPr>
          <a:lstStyle/>
          <a:p>
            <a:pPr marL="342900" lvl="0" indent="-342900" algn="l"/>
            <a:r>
              <a:rPr lang="ru-RU" b="1" dirty="0" smtClean="0">
                <a:solidFill>
                  <a:prstClr val="black"/>
                </a:solidFill>
              </a:rPr>
              <a:t>Презентацию составила:</a:t>
            </a:r>
          </a:p>
          <a:p>
            <a:pPr marL="342900" lvl="0" indent="-342900" algn="l"/>
            <a:r>
              <a:rPr lang="ru-RU" b="1" dirty="0" smtClean="0">
                <a:solidFill>
                  <a:prstClr val="black"/>
                </a:solidFill>
              </a:rPr>
              <a:t>Воспитатель Николаева В.В.</a:t>
            </a:r>
          </a:p>
          <a:p>
            <a:pPr marL="342900" lvl="0" indent="-342900" algn="l"/>
            <a:r>
              <a:rPr lang="ru-RU" b="1" dirty="0" smtClean="0">
                <a:solidFill>
                  <a:prstClr val="black"/>
                </a:solidFill>
              </a:rPr>
              <a:t>ГБДОУ №19 Красногвардейского</a:t>
            </a:r>
          </a:p>
          <a:p>
            <a:pPr marL="342900" lvl="0" indent="-342900" algn="l"/>
            <a:r>
              <a:rPr lang="ru-RU" b="1" dirty="0" smtClean="0">
                <a:solidFill>
                  <a:prstClr val="black"/>
                </a:solidFill>
              </a:rPr>
              <a:t>района, г.Санкт-Петербурга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zimnie-zabavi.jpg"/>
          <p:cNvPicPr>
            <a:picLocks noChangeAspect="1"/>
          </p:cNvPicPr>
          <p:nvPr/>
        </p:nvPicPr>
        <p:blipFill>
          <a:blip r:embed="rId2" cstate="print">
            <a:lum bright="23000"/>
          </a:blip>
          <a:stretch>
            <a:fillRect/>
          </a:stretch>
        </p:blipFill>
        <p:spPr>
          <a:xfrm>
            <a:off x="467544" y="188640"/>
            <a:ext cx="8155880" cy="645448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850106"/>
          </a:xfrm>
        </p:spPr>
        <p:txBody>
          <a:bodyPr>
            <a:normAutofit/>
          </a:bodyPr>
          <a:lstStyle/>
          <a:p>
            <a:r>
              <a:rPr lang="ru-RU" dirty="0" smtClean="0"/>
              <a:t>Зимние забавы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764704"/>
            <a:ext cx="5184576" cy="576064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b="1" dirty="0" smtClean="0"/>
              <a:t>    </a:t>
            </a:r>
          </a:p>
          <a:p>
            <a:pPr>
              <a:buNone/>
            </a:pPr>
            <a:endParaRPr lang="ru-RU" b="1" dirty="0"/>
          </a:p>
          <a:p>
            <a:pPr>
              <a:buNone/>
            </a:pPr>
            <a:r>
              <a:rPr lang="ru-RU" b="1" dirty="0" smtClean="0"/>
              <a:t>   </a:t>
            </a:r>
            <a:r>
              <a:rPr lang="ru-RU" b="1" dirty="0" smtClean="0">
                <a:latin typeface="Georgia" pitchFamily="18" charset="0"/>
              </a:rPr>
              <a:t>Лыжи, санки и коньки,</a:t>
            </a:r>
            <a:br>
              <a:rPr lang="ru-RU" b="1" dirty="0" smtClean="0">
                <a:latin typeface="Georgia" pitchFamily="18" charset="0"/>
              </a:rPr>
            </a:br>
            <a:r>
              <a:rPr lang="ru-RU" b="1" dirty="0" smtClean="0">
                <a:latin typeface="Georgia" pitchFamily="18" charset="0"/>
              </a:rPr>
              <a:t>Под окном - снеговики,</a:t>
            </a:r>
            <a:br>
              <a:rPr lang="ru-RU" b="1" dirty="0" smtClean="0">
                <a:latin typeface="Georgia" pitchFamily="18" charset="0"/>
              </a:rPr>
            </a:br>
            <a:r>
              <a:rPr lang="ru-RU" b="1" dirty="0" smtClean="0">
                <a:latin typeface="Georgia" pitchFamily="18" charset="0"/>
              </a:rPr>
              <a:t>Изобилье скользких стёжек</a:t>
            </a:r>
            <a:br>
              <a:rPr lang="ru-RU" b="1" dirty="0" smtClean="0">
                <a:latin typeface="Georgia" pitchFamily="18" charset="0"/>
              </a:rPr>
            </a:br>
            <a:r>
              <a:rPr lang="ru-RU" b="1" dirty="0" smtClean="0">
                <a:latin typeface="Georgia" pitchFamily="18" charset="0"/>
              </a:rPr>
              <a:t>И заснеженных дорожек!</a:t>
            </a:r>
            <a:br>
              <a:rPr lang="ru-RU" b="1" dirty="0" smtClean="0">
                <a:latin typeface="Georgia" pitchFamily="18" charset="0"/>
              </a:rPr>
            </a:br>
            <a:r>
              <a:rPr lang="ru-RU" b="1" dirty="0" smtClean="0">
                <a:latin typeface="Georgia" pitchFamily="18" charset="0"/>
              </a:rPr>
              <a:t>Это зимушка пришла,</a:t>
            </a:r>
            <a:br>
              <a:rPr lang="ru-RU" b="1" dirty="0" smtClean="0">
                <a:latin typeface="Georgia" pitchFamily="18" charset="0"/>
              </a:rPr>
            </a:br>
            <a:r>
              <a:rPr lang="ru-RU" b="1" dirty="0" smtClean="0">
                <a:latin typeface="Georgia" pitchFamily="18" charset="0"/>
              </a:rPr>
              <a:t>Смех и радость принесла.</a:t>
            </a:r>
            <a:br>
              <a:rPr lang="ru-RU" b="1" dirty="0" smtClean="0">
                <a:latin typeface="Georgia" pitchFamily="18" charset="0"/>
              </a:rPr>
            </a:br>
            <a:r>
              <a:rPr lang="ru-RU" b="1" dirty="0" smtClean="0">
                <a:latin typeface="Georgia" pitchFamily="18" charset="0"/>
              </a:rPr>
              <a:t>На щеках снежинки тают,</a:t>
            </a:r>
            <a:br>
              <a:rPr lang="ru-RU" b="1" dirty="0" smtClean="0">
                <a:latin typeface="Georgia" pitchFamily="18" charset="0"/>
              </a:rPr>
            </a:br>
            <a:r>
              <a:rPr lang="ru-RU" b="1" dirty="0" smtClean="0">
                <a:latin typeface="Georgia" pitchFamily="18" charset="0"/>
              </a:rPr>
              <a:t>Нас целуя, умирают!</a:t>
            </a:r>
            <a:endParaRPr lang="ru-RU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63ba25b3a362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18215" y="0"/>
            <a:ext cx="4725785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5536" y="0"/>
            <a:ext cx="403244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               Покормите птиц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Покормите птиц зимой!</a:t>
            </a:r>
            <a:br>
              <a:rPr lang="ru-RU" dirty="0" smtClean="0"/>
            </a:br>
            <a:r>
              <a:rPr lang="ru-RU" dirty="0" smtClean="0"/>
              <a:t>Пусть со всех концов</a:t>
            </a:r>
            <a:br>
              <a:rPr lang="ru-RU" dirty="0" smtClean="0"/>
            </a:br>
            <a:r>
              <a:rPr lang="ru-RU" dirty="0" smtClean="0"/>
              <a:t>К вам слетятся, как домой,</a:t>
            </a:r>
            <a:br>
              <a:rPr lang="ru-RU" dirty="0" smtClean="0"/>
            </a:br>
            <a:r>
              <a:rPr lang="ru-RU" dirty="0" smtClean="0"/>
              <a:t>Стайки на крыльцо. </a:t>
            </a:r>
          </a:p>
          <a:p>
            <a:r>
              <a:rPr lang="ru-RU" dirty="0" smtClean="0"/>
              <a:t>Небогаты их корма.</a:t>
            </a:r>
            <a:br>
              <a:rPr lang="ru-RU" dirty="0" smtClean="0"/>
            </a:br>
            <a:r>
              <a:rPr lang="ru-RU" dirty="0" smtClean="0"/>
              <a:t>Горсть зерна нужна,</a:t>
            </a:r>
            <a:br>
              <a:rPr lang="ru-RU" dirty="0" smtClean="0"/>
            </a:br>
            <a:r>
              <a:rPr lang="ru-RU" dirty="0" smtClean="0"/>
              <a:t>Горсть одна — и не страшна</a:t>
            </a:r>
            <a:br>
              <a:rPr lang="ru-RU" dirty="0" smtClean="0"/>
            </a:br>
            <a:r>
              <a:rPr lang="ru-RU" dirty="0" smtClean="0"/>
              <a:t>Будет им зима. </a:t>
            </a:r>
          </a:p>
          <a:p>
            <a:r>
              <a:rPr lang="ru-RU" dirty="0" smtClean="0"/>
              <a:t>Сколько гибнет их — не счесть,</a:t>
            </a:r>
            <a:br>
              <a:rPr lang="ru-RU" dirty="0" smtClean="0"/>
            </a:br>
            <a:r>
              <a:rPr lang="ru-RU" dirty="0" smtClean="0"/>
              <a:t>Видеть тяжело.</a:t>
            </a:r>
            <a:br>
              <a:rPr lang="ru-RU" dirty="0" smtClean="0"/>
            </a:br>
            <a:r>
              <a:rPr lang="ru-RU" dirty="0" smtClean="0"/>
              <a:t>А ведь в нашем сердце есть</a:t>
            </a:r>
            <a:br>
              <a:rPr lang="ru-RU" dirty="0" smtClean="0"/>
            </a:br>
            <a:r>
              <a:rPr lang="ru-RU" dirty="0" smtClean="0"/>
              <a:t>И для птиц тепло. </a:t>
            </a:r>
          </a:p>
          <a:p>
            <a:r>
              <a:rPr lang="ru-RU" dirty="0" smtClean="0"/>
              <a:t>Разве можно забывать:</a:t>
            </a:r>
            <a:br>
              <a:rPr lang="ru-RU" dirty="0" smtClean="0"/>
            </a:br>
            <a:r>
              <a:rPr lang="ru-RU" dirty="0" smtClean="0"/>
              <a:t>Улететь могли,</a:t>
            </a:r>
            <a:br>
              <a:rPr lang="ru-RU" dirty="0" smtClean="0"/>
            </a:br>
            <a:r>
              <a:rPr lang="ru-RU" dirty="0" smtClean="0"/>
              <a:t>А остались зимовать</a:t>
            </a:r>
            <a:br>
              <a:rPr lang="ru-RU" dirty="0" smtClean="0"/>
            </a:br>
            <a:r>
              <a:rPr lang="ru-RU" dirty="0" smtClean="0"/>
              <a:t>Заодно с людьми. </a:t>
            </a:r>
          </a:p>
          <a:p>
            <a:r>
              <a:rPr lang="ru-RU" dirty="0" smtClean="0"/>
              <a:t>Приучите птиц в мороз</a:t>
            </a:r>
            <a:br>
              <a:rPr lang="ru-RU" dirty="0" smtClean="0"/>
            </a:br>
            <a:r>
              <a:rPr lang="ru-RU" dirty="0" smtClean="0"/>
              <a:t>К своему окну,</a:t>
            </a:r>
            <a:br>
              <a:rPr lang="ru-RU" dirty="0" smtClean="0"/>
            </a:br>
            <a:r>
              <a:rPr lang="ru-RU" dirty="0" smtClean="0"/>
              <a:t>Чтоб без песен не пришлось</a:t>
            </a:r>
            <a:br>
              <a:rPr lang="ru-RU" dirty="0" smtClean="0"/>
            </a:br>
            <a:r>
              <a:rPr lang="ru-RU" dirty="0" smtClean="0"/>
              <a:t>Нам встречать весну!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eb98f8015e7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4449" y="0"/>
            <a:ext cx="471955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7584" y="0"/>
            <a:ext cx="360040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                   </a:t>
            </a:r>
          </a:p>
          <a:p>
            <a:r>
              <a:rPr lang="ru-RU" sz="2000" b="1" dirty="0"/>
              <a:t> </a:t>
            </a:r>
            <a:r>
              <a:rPr lang="ru-RU" sz="2000" b="1" dirty="0" smtClean="0"/>
              <a:t>            Ах, лыжи мои</a:t>
            </a:r>
          </a:p>
          <a:p>
            <a:endParaRPr lang="ru-RU" sz="2000" b="1" dirty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r>
              <a:rPr lang="ru-RU" sz="2000" dirty="0" smtClean="0"/>
              <a:t>Ах, лыжи мои, лыжи, —</a:t>
            </a:r>
            <a:br>
              <a:rPr lang="ru-RU" sz="2000" dirty="0" smtClean="0"/>
            </a:br>
            <a:r>
              <a:rPr lang="ru-RU" sz="2000" dirty="0" smtClean="0"/>
              <a:t>Без вас я сам не свой.</a:t>
            </a:r>
            <a:br>
              <a:rPr lang="ru-RU" sz="2000" dirty="0" smtClean="0"/>
            </a:br>
            <a:r>
              <a:rPr lang="ru-RU" sz="2000" dirty="0" smtClean="0"/>
              <a:t>Ну что на свете ближе</a:t>
            </a:r>
            <a:br>
              <a:rPr lang="ru-RU" sz="2000" dirty="0" smtClean="0"/>
            </a:br>
            <a:r>
              <a:rPr lang="ru-RU" sz="2000" dirty="0" smtClean="0"/>
              <a:t>Мне снежною зимой?</a:t>
            </a:r>
            <a:br>
              <a:rPr lang="ru-RU" sz="2000" dirty="0" smtClean="0"/>
            </a:br>
            <a:r>
              <a:rPr lang="ru-RU" sz="2000" dirty="0" smtClean="0"/>
              <a:t>На валенки нацепишь</a:t>
            </a:r>
            <a:br>
              <a:rPr lang="ru-RU" sz="2000" dirty="0" smtClean="0"/>
            </a:br>
            <a:r>
              <a:rPr lang="ru-RU" sz="2000" dirty="0" smtClean="0"/>
              <a:t>Хрустящие ремни</a:t>
            </a:r>
            <a:br>
              <a:rPr lang="ru-RU" sz="2000" dirty="0" smtClean="0"/>
            </a:br>
            <a:r>
              <a:rPr lang="ru-RU" sz="2000" dirty="0" smtClean="0"/>
              <a:t>И день гоняешь целый,</a:t>
            </a:r>
            <a:br>
              <a:rPr lang="ru-RU" sz="2000" dirty="0" smtClean="0"/>
            </a:br>
            <a:r>
              <a:rPr lang="ru-RU" sz="2000" dirty="0" smtClean="0"/>
              <a:t>И напролёт все дни.</a:t>
            </a:r>
            <a:br>
              <a:rPr lang="ru-RU" sz="2000" dirty="0" smtClean="0"/>
            </a:br>
            <a:r>
              <a:rPr lang="ru-RU" sz="2000" dirty="0" smtClean="0"/>
              <a:t>Ну а потом чуть дышишь,</a:t>
            </a:r>
            <a:br>
              <a:rPr lang="ru-RU" sz="2000" dirty="0" smtClean="0"/>
            </a:br>
            <a:r>
              <a:rPr lang="ru-RU" sz="2000" dirty="0" smtClean="0"/>
              <a:t>Чуть на ногах стоишь…</a:t>
            </a:r>
            <a:br>
              <a:rPr lang="ru-RU" sz="2000" dirty="0" smtClean="0"/>
            </a:br>
            <a:r>
              <a:rPr lang="ru-RU" sz="2000" dirty="0" smtClean="0"/>
              <a:t>Ах, лыжи мои, лыжи —</a:t>
            </a:r>
            <a:br>
              <a:rPr lang="ru-RU" sz="2000" dirty="0" smtClean="0"/>
            </a:br>
            <a:r>
              <a:rPr lang="ru-RU" sz="2000" dirty="0" smtClean="0"/>
              <a:t>Нет в мире лучше лыж!</a:t>
            </a:r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9f3bc2b176a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68338" y="0"/>
            <a:ext cx="477566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544" y="0"/>
            <a:ext cx="3888432" cy="689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                   Снежная пекарня</a:t>
            </a:r>
          </a:p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1600" dirty="0" smtClean="0"/>
              <a:t>Мы, ребята, зиму</a:t>
            </a:r>
            <a:br>
              <a:rPr lang="ru-RU" sz="1600" dirty="0" smtClean="0"/>
            </a:br>
            <a:r>
              <a:rPr lang="ru-RU" sz="1600" dirty="0" smtClean="0"/>
              <a:t>Любим горячо.</a:t>
            </a:r>
            <a:br>
              <a:rPr lang="ru-RU" sz="1600" dirty="0" smtClean="0"/>
            </a:br>
            <a:r>
              <a:rPr lang="ru-RU" sz="1600" dirty="0" smtClean="0"/>
              <a:t>Из снежинок белых</a:t>
            </a:r>
            <a:br>
              <a:rPr lang="ru-RU" sz="1600" dirty="0" smtClean="0"/>
            </a:br>
            <a:r>
              <a:rPr lang="ru-RU" sz="1600" dirty="0" smtClean="0"/>
              <a:t>Сладости печем.</a:t>
            </a:r>
          </a:p>
          <a:p>
            <a:r>
              <a:rPr lang="ru-RU" sz="1600" dirty="0" smtClean="0"/>
              <a:t>Вафли, кексы, куличи</a:t>
            </a:r>
            <a:br>
              <a:rPr lang="ru-RU" sz="1600" dirty="0" smtClean="0"/>
            </a:br>
            <a:r>
              <a:rPr lang="ru-RU" sz="1600" dirty="0" smtClean="0"/>
              <a:t>Сами скачут из печи!</a:t>
            </a:r>
            <a:br>
              <a:rPr lang="ru-RU" sz="1600" dirty="0" smtClean="0"/>
            </a:br>
            <a:r>
              <a:rPr lang="ru-RU" sz="1600" dirty="0" smtClean="0"/>
              <a:t>Можем выполнить для вас</a:t>
            </a:r>
            <a:br>
              <a:rPr lang="ru-RU" sz="1600" dirty="0" smtClean="0"/>
            </a:br>
            <a:r>
              <a:rPr lang="ru-RU" sz="1600" dirty="0" smtClean="0"/>
              <a:t>Самый сказочный заказ!</a:t>
            </a:r>
            <a:br>
              <a:rPr lang="ru-RU" sz="1600" dirty="0" smtClean="0"/>
            </a:br>
            <a:r>
              <a:rPr lang="ru-RU" sz="1600" dirty="0" smtClean="0"/>
              <a:t>Все пекут ребята</a:t>
            </a:r>
            <a:br>
              <a:rPr lang="ru-RU" sz="1600" dirty="0" smtClean="0"/>
            </a:br>
            <a:r>
              <a:rPr lang="ru-RU" sz="1600" dirty="0" smtClean="0"/>
              <a:t>С нашего двора -</a:t>
            </a:r>
            <a:br>
              <a:rPr lang="ru-RU" sz="1600" dirty="0" smtClean="0"/>
            </a:br>
            <a:r>
              <a:rPr lang="ru-RU" sz="1600" dirty="0" smtClean="0"/>
              <a:t>Пекари-умельцы,</a:t>
            </a:r>
            <a:br>
              <a:rPr lang="ru-RU" sz="1600" dirty="0" smtClean="0"/>
            </a:br>
            <a:r>
              <a:rPr lang="ru-RU" sz="1600" dirty="0" smtClean="0"/>
              <a:t>Чудо-мастера!</a:t>
            </a:r>
          </a:p>
          <a:p>
            <a:r>
              <a:rPr lang="ru-RU" sz="1600" dirty="0" smtClean="0"/>
              <a:t>Из пекарни снежной</a:t>
            </a:r>
            <a:br>
              <a:rPr lang="ru-RU" sz="1600" dirty="0" smtClean="0"/>
            </a:br>
            <a:r>
              <a:rPr lang="ru-RU" sz="1600" dirty="0" smtClean="0"/>
              <a:t>Валит легкий пар -</a:t>
            </a:r>
            <a:br>
              <a:rPr lang="ru-RU" sz="1600" dirty="0" smtClean="0"/>
            </a:br>
            <a:r>
              <a:rPr lang="ru-RU" sz="1600" dirty="0" smtClean="0"/>
              <a:t>Это мы в сугробе</a:t>
            </a:r>
            <a:br>
              <a:rPr lang="ru-RU" sz="1600" dirty="0" smtClean="0"/>
            </a:br>
            <a:r>
              <a:rPr lang="ru-RU" sz="1600" dirty="0" smtClean="0"/>
              <a:t>Греем самовар.</a:t>
            </a:r>
          </a:p>
          <a:p>
            <a:r>
              <a:rPr lang="ru-RU" sz="1600" dirty="0" smtClean="0"/>
              <a:t>Мы печем печенье -</a:t>
            </a:r>
            <a:br>
              <a:rPr lang="ru-RU" sz="1600" dirty="0" smtClean="0"/>
            </a:br>
            <a:r>
              <a:rPr lang="ru-RU" sz="1600" dirty="0" smtClean="0"/>
              <a:t>Двадцать пять сортов!</a:t>
            </a:r>
            <a:br>
              <a:rPr lang="ru-RU" sz="1600" dirty="0" smtClean="0"/>
            </a:br>
            <a:r>
              <a:rPr lang="ru-RU" sz="1600" dirty="0" smtClean="0"/>
              <a:t>Торт с названьем «Сказка»</a:t>
            </a:r>
            <a:br>
              <a:rPr lang="ru-RU" sz="1600" dirty="0" smtClean="0"/>
            </a:br>
            <a:r>
              <a:rPr lang="ru-RU" sz="1600" dirty="0" smtClean="0"/>
              <a:t>В пять минут готов!</a:t>
            </a:r>
          </a:p>
          <a:p>
            <a:r>
              <a:rPr lang="ru-RU" sz="1600" dirty="0" smtClean="0"/>
              <a:t>Досыта накормим</a:t>
            </a:r>
            <a:br>
              <a:rPr lang="ru-RU" sz="1600" dirty="0" smtClean="0"/>
            </a:br>
            <a:r>
              <a:rPr lang="ru-RU" sz="1600" dirty="0" smtClean="0"/>
              <a:t>Всех своих друзей!</a:t>
            </a:r>
            <a:br>
              <a:rPr lang="ru-RU" sz="1600" dirty="0" smtClean="0"/>
            </a:br>
            <a:r>
              <a:rPr lang="ru-RU" sz="1600" dirty="0" smtClean="0"/>
              <a:t>Приходите, дети,</a:t>
            </a:r>
            <a:br>
              <a:rPr lang="ru-RU" sz="1600" dirty="0" smtClean="0"/>
            </a:br>
            <a:r>
              <a:rPr lang="ru-RU" sz="1600" dirty="0" smtClean="0"/>
              <a:t>В гости поскорей!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6e6725b9588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49387" y="0"/>
            <a:ext cx="4694613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536" y="0"/>
            <a:ext cx="4032448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                                Каток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r>
              <a:rPr lang="ru-RU" sz="2000" dirty="0" smtClean="0"/>
              <a:t>Люблю кататься на катке</a:t>
            </a:r>
            <a:br>
              <a:rPr lang="ru-RU" sz="2000" dirty="0" smtClean="0"/>
            </a:br>
            <a:r>
              <a:rPr lang="ru-RU" sz="2000" dirty="0" smtClean="0"/>
              <a:t>В расшитом блестками платке!</a:t>
            </a:r>
            <a:br>
              <a:rPr lang="ru-RU" sz="2000" dirty="0" smtClean="0"/>
            </a:br>
            <a:r>
              <a:rPr lang="ru-RU" sz="2000" dirty="0" smtClean="0"/>
              <a:t>Сиять улыбкой глаз и губ!</a:t>
            </a:r>
            <a:br>
              <a:rPr lang="ru-RU" sz="2000" dirty="0" smtClean="0"/>
            </a:br>
            <a:r>
              <a:rPr lang="ru-RU" sz="2000" dirty="0" smtClean="0"/>
              <a:t>И выполнять тройной тулуп!</a:t>
            </a:r>
            <a:br>
              <a:rPr lang="ru-RU" sz="2000" dirty="0" smtClean="0"/>
            </a:br>
            <a:r>
              <a:rPr lang="ru-RU" sz="2000" dirty="0" smtClean="0"/>
              <a:t>То задом ехать, то бочком!</a:t>
            </a:r>
            <a:br>
              <a:rPr lang="ru-RU" sz="2000" dirty="0" smtClean="0"/>
            </a:br>
            <a:r>
              <a:rPr lang="ru-RU" sz="2000" dirty="0" smtClean="0"/>
              <a:t>Вращаться бешеным волчком!</a:t>
            </a:r>
            <a:br>
              <a:rPr lang="ru-RU" sz="2000" dirty="0" smtClean="0"/>
            </a:br>
            <a:r>
              <a:rPr lang="ru-RU" sz="2000" dirty="0" smtClean="0"/>
              <a:t>На повороте, на витке</a:t>
            </a:r>
            <a:br>
              <a:rPr lang="ru-RU" sz="2000" dirty="0" smtClean="0"/>
            </a:br>
            <a:r>
              <a:rPr lang="ru-RU" sz="2000" dirty="0" smtClean="0"/>
              <a:t>Люблю подпрыгнуть на катке!</a:t>
            </a:r>
            <a:br>
              <a:rPr lang="ru-RU" sz="2000" dirty="0" smtClean="0"/>
            </a:br>
            <a:r>
              <a:rPr lang="ru-RU" sz="2000" dirty="0" smtClean="0"/>
              <a:t>А приземлившись, вновь скольжу</a:t>
            </a:r>
            <a:br>
              <a:rPr lang="ru-RU" sz="2000" dirty="0" smtClean="0"/>
            </a:br>
            <a:r>
              <a:rPr lang="ru-RU" sz="2000" dirty="0" smtClean="0"/>
              <a:t>Вперед к зигзагу-виражу!</a:t>
            </a:r>
            <a:br>
              <a:rPr lang="ru-RU" sz="2000" dirty="0" smtClean="0"/>
            </a:br>
            <a:r>
              <a:rPr lang="ru-RU" sz="2000" dirty="0" smtClean="0"/>
              <a:t>И пусть каток совсем не тот,</a:t>
            </a:r>
            <a:br>
              <a:rPr lang="ru-RU" sz="2000" dirty="0" smtClean="0"/>
            </a:br>
            <a:r>
              <a:rPr lang="ru-RU" sz="2000" dirty="0" smtClean="0"/>
              <a:t>Где ждет тебя зеркальный лед.</a:t>
            </a:r>
            <a:br>
              <a:rPr lang="ru-RU" sz="2000" dirty="0" smtClean="0"/>
            </a:br>
            <a:r>
              <a:rPr lang="ru-RU" sz="2000" dirty="0" smtClean="0"/>
              <a:t>Асфальт укладывает он</a:t>
            </a:r>
            <a:br>
              <a:rPr lang="ru-RU" sz="2000" dirty="0" smtClean="0"/>
            </a:br>
            <a:r>
              <a:rPr lang="ru-RU" sz="2000" dirty="0" smtClean="0"/>
              <a:t>И весит пару-тройку тонн.</a:t>
            </a:r>
            <a:br>
              <a:rPr lang="ru-RU" sz="2000" dirty="0" smtClean="0"/>
            </a:br>
            <a:r>
              <a:rPr lang="ru-RU" sz="2000" dirty="0" smtClean="0"/>
              <a:t>Но очень дорог мне каток,</a:t>
            </a:r>
            <a:br>
              <a:rPr lang="ru-RU" sz="2000" dirty="0" smtClean="0"/>
            </a:br>
            <a:r>
              <a:rPr lang="ru-RU" sz="2000" dirty="0" smtClean="0"/>
              <a:t>Как свежий воздуха глоток!</a:t>
            </a:r>
            <a:br>
              <a:rPr lang="ru-RU" sz="2000" dirty="0" smtClean="0"/>
            </a:br>
            <a:r>
              <a:rPr lang="ru-RU" sz="2000" dirty="0" smtClean="0"/>
              <a:t>И летом в жаркие деньки</a:t>
            </a:r>
            <a:br>
              <a:rPr lang="ru-RU" sz="2000" dirty="0" smtClean="0"/>
            </a:br>
            <a:r>
              <a:rPr lang="ru-RU" sz="2000" dirty="0" smtClean="0"/>
              <a:t>Он заменяет мне коньки!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8ce5d6aea4b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36918" y="0"/>
            <a:ext cx="470708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544" y="0"/>
            <a:ext cx="39604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                         </a:t>
            </a:r>
          </a:p>
          <a:p>
            <a:r>
              <a:rPr lang="ru-RU" sz="2000" b="1" dirty="0" smtClean="0"/>
              <a:t>                            Горка</a:t>
            </a:r>
          </a:p>
          <a:p>
            <a:endParaRPr lang="ru-RU" sz="2400" b="1" dirty="0"/>
          </a:p>
          <a:p>
            <a:endParaRPr lang="ru-RU" sz="2400" b="1" dirty="0" smtClean="0"/>
          </a:p>
          <a:p>
            <a:r>
              <a:rPr lang="ru-RU" sz="2000" dirty="0" smtClean="0"/>
              <a:t>Мы летим под визг и смех</a:t>
            </a:r>
            <a:br>
              <a:rPr lang="ru-RU" sz="2000" dirty="0" smtClean="0"/>
            </a:br>
            <a:r>
              <a:rPr lang="ru-RU" sz="2000" dirty="0" smtClean="0"/>
              <a:t>С горки прямо носом в снег.</a:t>
            </a:r>
            <a:br>
              <a:rPr lang="ru-RU" sz="2000" dirty="0" smtClean="0"/>
            </a:br>
            <a:r>
              <a:rPr lang="ru-RU" sz="2000" dirty="0" smtClean="0"/>
              <a:t>Наши папы здесь, бывало,</a:t>
            </a:r>
            <a:br>
              <a:rPr lang="ru-RU" sz="2000" dirty="0" smtClean="0"/>
            </a:br>
            <a:r>
              <a:rPr lang="ru-RU" sz="2000" dirty="0" smtClean="0"/>
              <a:t>Тоже шлёпались немало.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Даже дедушки и те</a:t>
            </a:r>
            <a:br>
              <a:rPr lang="ru-RU" sz="2000" dirty="0" smtClean="0"/>
            </a:br>
            <a:r>
              <a:rPr lang="ru-RU" sz="2000" dirty="0" smtClean="0"/>
              <a:t>Ездили на животе,</a:t>
            </a:r>
            <a:br>
              <a:rPr lang="ru-RU" sz="2000" dirty="0" smtClean="0"/>
            </a:br>
            <a:r>
              <a:rPr lang="ru-RU" sz="2000" dirty="0" smtClean="0"/>
              <a:t>А ворчливые прабабки</a:t>
            </a:r>
            <a:br>
              <a:rPr lang="ru-RU" sz="2000" dirty="0" smtClean="0"/>
            </a:br>
            <a:r>
              <a:rPr lang="ru-RU" sz="2000" dirty="0" smtClean="0"/>
              <a:t>Дедам ставили заплатки.</a:t>
            </a:r>
            <a:br>
              <a:rPr lang="ru-RU" sz="2000" dirty="0" smtClean="0"/>
            </a:br>
            <a:r>
              <a:rPr lang="ru-RU" sz="2000" dirty="0" smtClean="0"/>
              <a:t> 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cea37a3a534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4449" y="0"/>
            <a:ext cx="471955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544" y="0"/>
            <a:ext cx="3960440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                   </a:t>
            </a:r>
          </a:p>
          <a:p>
            <a:r>
              <a:rPr lang="ru-RU" sz="2000" b="1" dirty="0"/>
              <a:t> </a:t>
            </a:r>
            <a:r>
              <a:rPr lang="ru-RU" sz="2000" b="1" dirty="0" smtClean="0"/>
              <a:t>                 </a:t>
            </a:r>
            <a:r>
              <a:rPr lang="ru-RU" sz="2000" b="1" dirty="0" smtClean="0"/>
              <a:t> Снежная баба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/>
              <a:t> 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2000" dirty="0" smtClean="0"/>
              <a:t>Мы снежную бабу</a:t>
            </a:r>
            <a:br>
              <a:rPr lang="ru-RU" sz="2000" dirty="0" smtClean="0"/>
            </a:br>
            <a:r>
              <a:rPr lang="ru-RU" sz="2000" dirty="0" smtClean="0"/>
              <a:t>Слепили на славу.</a:t>
            </a:r>
            <a:br>
              <a:rPr lang="ru-RU" sz="2000" dirty="0" smtClean="0"/>
            </a:br>
            <a:r>
              <a:rPr lang="ru-RU" sz="2000" dirty="0" smtClean="0"/>
              <a:t>На славу, на славу,</a:t>
            </a:r>
            <a:br>
              <a:rPr lang="ru-RU" sz="2000" dirty="0" smtClean="0"/>
            </a:br>
            <a:r>
              <a:rPr lang="ru-RU" sz="2000" dirty="0" smtClean="0"/>
              <a:t>Себе на забаву.</a:t>
            </a:r>
            <a:br>
              <a:rPr lang="ru-RU" sz="2000" dirty="0" smtClean="0"/>
            </a:br>
            <a:r>
              <a:rPr lang="ru-RU" sz="2000" dirty="0" smtClean="0"/>
              <a:t>На нас она черными</a:t>
            </a:r>
            <a:br>
              <a:rPr lang="ru-RU" sz="2000" dirty="0" smtClean="0"/>
            </a:br>
            <a:r>
              <a:rPr lang="ru-RU" sz="2000" dirty="0" smtClean="0"/>
              <a:t>Смотрит глазами,</a:t>
            </a:r>
            <a:br>
              <a:rPr lang="ru-RU" sz="2000" dirty="0" smtClean="0"/>
            </a:br>
            <a:r>
              <a:rPr lang="ru-RU" sz="2000" dirty="0" smtClean="0"/>
              <a:t>Как будто смеется</a:t>
            </a:r>
            <a:br>
              <a:rPr lang="ru-RU" sz="2000" dirty="0" smtClean="0"/>
            </a:br>
            <a:r>
              <a:rPr lang="ru-RU" sz="2000" dirty="0" smtClean="0"/>
              <a:t>Двумя угольками.</a:t>
            </a:r>
            <a:br>
              <a:rPr lang="ru-RU" sz="2000" dirty="0" smtClean="0"/>
            </a:br>
            <a:r>
              <a:rPr lang="ru-RU" sz="2000" dirty="0" smtClean="0"/>
              <a:t>Хотя и стоит</a:t>
            </a:r>
            <a:br>
              <a:rPr lang="ru-RU" sz="2000" dirty="0" smtClean="0"/>
            </a:br>
            <a:r>
              <a:rPr lang="ru-RU" sz="2000" dirty="0" smtClean="0"/>
              <a:t>Наша баба с метлой,</a:t>
            </a:r>
            <a:br>
              <a:rPr lang="ru-RU" sz="2000" dirty="0" smtClean="0"/>
            </a:br>
            <a:r>
              <a:rPr lang="ru-RU" sz="2000" dirty="0" smtClean="0"/>
              <a:t>Но пусть не покажется</a:t>
            </a:r>
            <a:br>
              <a:rPr lang="ru-RU" sz="2000" dirty="0" smtClean="0"/>
            </a:br>
            <a:r>
              <a:rPr lang="ru-RU" sz="2000" dirty="0" smtClean="0"/>
              <a:t>Вам она злой.</a:t>
            </a:r>
            <a:br>
              <a:rPr lang="ru-RU" sz="2000" dirty="0" smtClean="0"/>
            </a:br>
            <a:r>
              <a:rPr lang="ru-RU" sz="2000" dirty="0" smtClean="0"/>
              <a:t>Ведро вместо шляпы</a:t>
            </a:r>
            <a:br>
              <a:rPr lang="ru-RU" sz="2000" dirty="0" smtClean="0"/>
            </a:br>
            <a:r>
              <a:rPr lang="ru-RU" sz="2000" dirty="0" smtClean="0"/>
              <a:t>Надели мы ей…</a:t>
            </a:r>
            <a:br>
              <a:rPr lang="ru-RU" sz="2000" dirty="0" smtClean="0"/>
            </a:br>
            <a:r>
              <a:rPr lang="ru-RU" sz="2000" dirty="0" smtClean="0"/>
              <a:t>Со снежною бабой</a:t>
            </a:r>
            <a:br>
              <a:rPr lang="ru-RU" sz="2000" dirty="0" smtClean="0"/>
            </a:br>
            <a:r>
              <a:rPr lang="ru-RU" sz="2000" dirty="0" smtClean="0"/>
              <a:t>Игра веселей.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53</Words>
  <Application>Microsoft Office PowerPoint</Application>
  <PresentationFormat>Экран (4:3)</PresentationFormat>
  <Paragraphs>35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ЗИМНИЕ  ЗАБАВЫ</vt:lpstr>
      <vt:lpstr>Зимние забавы 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Krokoz™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ЗИМНИЕ  ЗАБАВЫ</dc:title>
  <dc:creator>Вика</dc:creator>
  <cp:lastModifiedBy>Вика</cp:lastModifiedBy>
  <cp:revision>4</cp:revision>
  <dcterms:created xsi:type="dcterms:W3CDTF">2014-01-19T10:10:11Z</dcterms:created>
  <dcterms:modified xsi:type="dcterms:W3CDTF">2014-01-19T10:40:40Z</dcterms:modified>
</cp:coreProperties>
</file>