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B3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7944-A191-4B1D-93BA-1F362C645B2F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6D164-2F3A-4A7F-994A-1B0FD8432A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7944-A191-4B1D-93BA-1F362C645B2F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6D164-2F3A-4A7F-994A-1B0FD8432A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7944-A191-4B1D-93BA-1F362C645B2F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6D164-2F3A-4A7F-994A-1B0FD8432AFE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7944-A191-4B1D-93BA-1F362C645B2F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6D164-2F3A-4A7F-994A-1B0FD8432AF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7944-A191-4B1D-93BA-1F362C645B2F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6D164-2F3A-4A7F-994A-1B0FD8432A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7944-A191-4B1D-93BA-1F362C645B2F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6D164-2F3A-4A7F-994A-1B0FD8432AF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7944-A191-4B1D-93BA-1F362C645B2F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6D164-2F3A-4A7F-994A-1B0FD8432A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7944-A191-4B1D-93BA-1F362C645B2F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6D164-2F3A-4A7F-994A-1B0FD8432A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7944-A191-4B1D-93BA-1F362C645B2F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6D164-2F3A-4A7F-994A-1B0FD8432A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7944-A191-4B1D-93BA-1F362C645B2F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6D164-2F3A-4A7F-994A-1B0FD8432AFE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7944-A191-4B1D-93BA-1F362C645B2F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6D164-2F3A-4A7F-994A-1B0FD8432AF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4867944-A191-4B1D-93BA-1F362C645B2F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5C6D164-2F3A-4A7F-994A-1B0FD8432AF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88640"/>
            <a:ext cx="8305800" cy="3226292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МБДОУ «Детский сад комбинированного вида № 25»</a:t>
            </a:r>
            <a:r>
              <a:rPr lang="ru-RU" sz="27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ru-RU" sz="27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2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ru-RU" sz="2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27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ru-RU" sz="27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«</a:t>
            </a:r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Белая береза  под моим окном...»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2924944"/>
            <a:ext cx="6480720" cy="1440160"/>
          </a:xfrm>
        </p:spPr>
        <p:txBody>
          <a:bodyPr>
            <a:noAutofit/>
          </a:bodyPr>
          <a:lstStyle/>
          <a:p>
            <a:r>
              <a:rPr lang="ru-RU" sz="24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Средний дошкольный </a:t>
            </a:r>
            <a:r>
              <a:rPr lang="ru-RU" sz="24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возраст</a:t>
            </a:r>
          </a:p>
          <a:p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«ОСЕНЬ»</a:t>
            </a:r>
          </a:p>
          <a:p>
            <a:endParaRPr lang="ru-RU" sz="2400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ru-RU" sz="2400" b="1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ru-RU" sz="2400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ru-RU" sz="2400" b="1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ru-RU" sz="2400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ru-RU" sz="24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Подготовила воспитатель Т. Н. </a:t>
            </a:r>
            <a:r>
              <a:rPr lang="ru-RU" sz="2400" b="1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Пеликсанова</a:t>
            </a:r>
            <a:endParaRPr lang="ru-RU" sz="2400" b="1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9379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1296144"/>
          </a:xfrm>
        </p:spPr>
        <p:txBody>
          <a:bodyPr>
            <a:normAutofit fontScale="90000"/>
          </a:bodyPr>
          <a:lstStyle/>
          <a:p>
            <a:r>
              <a:rPr lang="ru-RU" sz="36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Наблюдение 5.</a:t>
            </a:r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908720"/>
            <a:ext cx="8640960" cy="4176464"/>
          </a:xfrm>
        </p:spPr>
        <p:txBody>
          <a:bodyPr/>
          <a:lstStyle/>
          <a:p>
            <a:r>
              <a:rPr lang="ru-RU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Как береза готовится к зиме?</a:t>
            </a:r>
            <a:endParaRPr lang="ru-RU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ru-RU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Цель: Показать детям, что береза помогает себе сама утеплять корни опавшей листвой и сохранять воздух для различных обитателей почвы.</a:t>
            </a:r>
          </a:p>
          <a:p>
            <a:r>
              <a:rPr lang="ru-RU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Сбрасывая листья, деревья готовятся к холодам. Листья укрывают землю сплошным ковром и таким образом защищают корни от морозов: земля под опавшими листьями глубоко не промерзнет и под тяжестью снега сильно не уплотнится, сохранив воздух, что очень важно для подземных обитателей, которые рыхлят почву и делают ее плодородной. А весной под опавшей листвой больше влаги, что очень хорошо для растений, которые после зимы возродятся к жизни.</a:t>
            </a:r>
            <a:endParaRPr lang="ru-RU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7654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584176"/>
          </a:xfrm>
        </p:spPr>
        <p:txBody>
          <a:bodyPr/>
          <a:lstStyle/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999139"/>
            <a:ext cx="6289037" cy="4185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066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1152128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Наблюдение 6</a:t>
            </a:r>
            <a:r>
              <a:rPr lang="ru-RU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br>
              <a:rPr lang="ru-RU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ru-RU" sz="3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764704"/>
            <a:ext cx="8640960" cy="4248472"/>
          </a:xfrm>
        </p:spPr>
        <p:txBody>
          <a:bodyPr/>
          <a:lstStyle/>
          <a:p>
            <a:r>
              <a:rPr lang="ru-RU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Из истории использования березы</a:t>
            </a:r>
            <a:endParaRPr lang="ru-RU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ru-RU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Цель:  Рассказать  о том, что из древесины делают бумагу. Расширить знание детей об использовании древесины.</a:t>
            </a:r>
          </a:p>
          <a:p>
            <a:r>
              <a:rPr lang="ru-RU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Бумагу делают из древесины. Значит, чем дольше будут служить человеку бумажные вещи, тем больше деревьев останется в лесах. Что для этого можно сделать?</a:t>
            </a:r>
          </a:p>
          <a:p>
            <a:r>
              <a:rPr lang="ru-RU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Формы работы: Надо бережно относиться к книгам. Старые книжки нужно аккуратно заклеить, подшить.</a:t>
            </a:r>
            <a:endParaRPr lang="ru-RU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525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584176"/>
          </a:xfrm>
        </p:spPr>
        <p:txBody>
          <a:bodyPr/>
          <a:lstStyle/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696" y="404664"/>
            <a:ext cx="3684329" cy="304058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78" y="3633124"/>
            <a:ext cx="4575964" cy="304301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8843" y="1556792"/>
            <a:ext cx="3981067" cy="2929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3024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2880320"/>
          </a:xfrm>
        </p:spPr>
        <p:txBody>
          <a:bodyPr>
            <a:normAutofit/>
          </a:bodyPr>
          <a:lstStyle/>
          <a:p>
            <a:r>
              <a:rPr lang="ru-RU" sz="8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Спасибо </a:t>
            </a:r>
            <a:br>
              <a:rPr lang="ru-RU" sz="8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8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за внимание</a:t>
            </a:r>
            <a:endParaRPr lang="ru-RU" sz="8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584176"/>
          </a:xfrm>
        </p:spPr>
        <p:txBody>
          <a:bodyPr/>
          <a:lstStyle/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4580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16632"/>
            <a:ext cx="8568952" cy="2088232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/>
            </a:r>
            <a:b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</a:b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784976" cy="5688632"/>
          </a:xfrm>
        </p:spPr>
        <p:txBody>
          <a:bodyPr>
            <a:normAutofit/>
          </a:bodyPr>
          <a:lstStyle/>
          <a:p>
            <a:r>
              <a:rPr lang="ru-RU" sz="36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Наблюдение 1</a:t>
            </a:r>
            <a:r>
              <a:rPr lang="ru-RU" sz="36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r>
              <a:rPr lang="ru-RU" sz="16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Что </a:t>
            </a:r>
            <a:r>
              <a:rPr lang="ru-RU" sz="16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есть у березы?</a:t>
            </a:r>
            <a:endParaRPr lang="ru-RU" sz="16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ru-RU" sz="1600" b="1" i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Цель:</a:t>
            </a:r>
            <a:r>
              <a:rPr lang="ru-RU" sz="1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Показать, что у березы есть ствол и ветви (их много, они разные: внизу большие, а вверху маленькие), что береза очень стройное дерево.</a:t>
            </a:r>
          </a:p>
          <a:p>
            <a:r>
              <a:rPr lang="ru-RU" sz="16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Формы работы: </a:t>
            </a:r>
            <a:r>
              <a:rPr lang="ru-RU" sz="1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Воспитатель предлагает детям подойти  к березке, потрогать ее ствол, показать  ветви, изобразить руками их величину, обойти березу кругом, полюбоваться ее стройностью и красотой.</a:t>
            </a:r>
          </a:p>
          <a:p>
            <a:r>
              <a:rPr lang="ru-RU" sz="1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Отойдя от детей, воспитатель руками  изображает форму дерева, говорит, что оно похоже на игрушечную пирамидку показывает заранее приготовленную игрушку). После прогулки воспитатель и дети на обложке дневника наблюдении рисуют «портрет» березы и ставят под ним подпись: «Наша любимая береза </a:t>
            </a:r>
            <a:r>
              <a:rPr lang="ru-RU" sz="16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Беляночка</a:t>
            </a:r>
            <a:r>
              <a:rPr lang="ru-RU" sz="1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».</a:t>
            </a:r>
            <a:endParaRPr lang="ru-RU" sz="1600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ru-RU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6927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665424"/>
            <a:ext cx="7772400" cy="1780108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584176"/>
          </a:xfrm>
        </p:spPr>
        <p:txBody>
          <a:bodyPr/>
          <a:lstStyle/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764704"/>
            <a:ext cx="8640960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2690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88640"/>
            <a:ext cx="8305800" cy="1152128"/>
          </a:xfrm>
        </p:spPr>
        <p:txBody>
          <a:bodyPr>
            <a:normAutofit fontScale="90000"/>
          </a:bodyPr>
          <a:lstStyle/>
          <a:p>
            <a:r>
              <a:rPr lang="ru-RU" sz="3600" b="1" i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Наблюдение 2.</a:t>
            </a:r>
            <a:r>
              <a:rPr lang="ru-RU" sz="3600" b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/>
            </a:r>
            <a:br>
              <a:rPr lang="ru-RU" sz="3600" b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</a:br>
            <a:endParaRPr lang="ru-RU" sz="3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764704"/>
            <a:ext cx="8640960" cy="4104456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Кора </a:t>
            </a:r>
            <a:r>
              <a:rPr lang="ru-RU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березы.</a:t>
            </a:r>
            <a:endParaRPr lang="ru-RU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ru-RU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Цель: Продолжать формировать любовь к деревьям и заботливое отношение к ним, уточнить представление о коре и ее назначении, учить узнавать березу по внешнему виду.</a:t>
            </a:r>
          </a:p>
          <a:p>
            <a:r>
              <a:rPr lang="ru-RU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Формы работы: Береза - единственное в мире дерево с белой корой. Обратите внимание детей на это, расскажите о том, что кора защищает от солнца, мороза, ветра.</a:t>
            </a:r>
            <a:endParaRPr lang="ru-RU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48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584176"/>
          </a:xfrm>
        </p:spPr>
        <p:txBody>
          <a:bodyPr/>
          <a:lstStyle/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692696"/>
            <a:ext cx="3904828" cy="4881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4409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368152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Наблюдение 3.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980728"/>
            <a:ext cx="8640960" cy="4032448"/>
          </a:xfrm>
        </p:spPr>
        <p:txBody>
          <a:bodyPr/>
          <a:lstStyle/>
          <a:p>
            <a:r>
              <a:rPr lang="ru-RU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Падают-падают листья...</a:t>
            </a:r>
            <a:endParaRPr lang="ru-RU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ru-RU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Цель: Показать, что осенью листья меняют цвет и опадают. Рассмотреть листья березы.</a:t>
            </a:r>
          </a:p>
          <a:p>
            <a:r>
              <a:rPr lang="ru-RU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Формы работы: Понаблюдать с детьми, как листья падают на землю, рассмотреть опавшие листья (дети трогают их, определяют цвет, запах, форму). Они похожи на треугольник с зазубринами на концах.</a:t>
            </a:r>
            <a:endParaRPr lang="ru-RU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0355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584176"/>
          </a:xfrm>
        </p:spPr>
        <p:txBody>
          <a:bodyPr/>
          <a:lstStyle/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282" y="692696"/>
            <a:ext cx="7416824" cy="5034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1975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720080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Наблюдение 4.</a:t>
            </a:r>
            <a:endParaRPr lang="ru-RU" sz="3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052736"/>
            <a:ext cx="8640960" cy="3960440"/>
          </a:xfrm>
        </p:spPr>
        <p:txBody>
          <a:bodyPr/>
          <a:lstStyle/>
          <a:p>
            <a:r>
              <a:rPr lang="ru-RU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Чем питается береза?</a:t>
            </a:r>
            <a:endParaRPr lang="ru-RU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ru-RU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Цель: Наблюдение за березой в ветреную погоду. Наблюдать вместе с детьми за тем, как под действием сильного ветра деревья качаются все сильнее (имитируют указанные движения руками), листья опадают, они покрыли всю землю вокруг. </a:t>
            </a:r>
          </a:p>
          <a:p>
            <a:r>
              <a:rPr lang="ru-RU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Формы работы: Дети  идут по листьям, которые шелестят у них под ногами (идут, подбрасывая листья ногами). После прогулки в альбоме наблюдений нарисовать «портрет» березы осенью, сделать панно из ткани с изображением дерева (зимой оно будет стоять голым, весной на нем появятся листья, прилетят птицы и т.д.).</a:t>
            </a:r>
            <a:endParaRPr lang="ru-RU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1810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4929039"/>
            <a:ext cx="6400800" cy="1584176"/>
          </a:xfrm>
        </p:spPr>
        <p:txBody>
          <a:bodyPr/>
          <a:lstStyle/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442" y="548679"/>
            <a:ext cx="6786563" cy="452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558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75</TotalTime>
  <Words>551</Words>
  <Application>Microsoft Office PowerPoint</Application>
  <PresentationFormat>Экран (4:3)</PresentationFormat>
  <Paragraphs>37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Волна</vt:lpstr>
      <vt:lpstr>МБДОУ «Детский сад комбинированного вида № 25»   «Белая береза  под моим окном...» </vt:lpstr>
      <vt:lpstr> </vt:lpstr>
      <vt:lpstr>Презентация PowerPoint</vt:lpstr>
      <vt:lpstr>Наблюдение 2. </vt:lpstr>
      <vt:lpstr>Презентация PowerPoint</vt:lpstr>
      <vt:lpstr>Наблюдение 3. </vt:lpstr>
      <vt:lpstr>Презентация PowerPoint</vt:lpstr>
      <vt:lpstr>Наблюдение 4.</vt:lpstr>
      <vt:lpstr>Презентация PowerPoint</vt:lpstr>
      <vt:lpstr>Наблюдение 5. </vt:lpstr>
      <vt:lpstr>Презентация PowerPoint</vt:lpstr>
      <vt:lpstr>Наблюдение 6. </vt:lpstr>
      <vt:lpstr>Презентация PowerPoint</vt:lpstr>
      <vt:lpstr>Спасибо  за внимание</vt:lpstr>
    </vt:vector>
  </TitlesOfParts>
  <Company>Pirat.ca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«Белая береза  под моим окном...»</dc:title>
  <dc:creator>Таня</dc:creator>
  <cp:lastModifiedBy>Таня</cp:lastModifiedBy>
  <cp:revision>8</cp:revision>
  <dcterms:created xsi:type="dcterms:W3CDTF">2014-10-12T10:31:43Z</dcterms:created>
  <dcterms:modified xsi:type="dcterms:W3CDTF">2014-10-12T11:47:15Z</dcterms:modified>
</cp:coreProperties>
</file>