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на начало проекта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 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иогам проекта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иогам проекта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0.9</c:v>
                </c:pt>
              </c:numCache>
            </c:numRef>
          </c:val>
        </c:ser>
        <c:shape val="pyramid"/>
        <c:axId val="81889152"/>
        <c:axId val="81890688"/>
        <c:axId val="0"/>
      </c:bar3DChart>
      <c:catAx>
        <c:axId val="81889152"/>
        <c:scaling>
          <c:orientation val="minMax"/>
        </c:scaling>
        <c:axPos val="b"/>
        <c:tickLblPos val="nextTo"/>
        <c:crossAx val="81890688"/>
        <c:crosses val="autoZero"/>
        <c:auto val="1"/>
        <c:lblAlgn val="ctr"/>
        <c:lblOffset val="100"/>
      </c:catAx>
      <c:valAx>
        <c:axId val="81890688"/>
        <c:scaling>
          <c:orientation val="minMax"/>
        </c:scaling>
        <c:axPos val="l"/>
        <c:majorGridlines/>
        <c:numFmt formatCode="0%" sourceLinked="1"/>
        <c:tickLblPos val="nextTo"/>
        <c:crossAx val="818891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9950632_1275802701_1334076_3hr127_wedding_f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82c6ec9117b.jpg"/>
          <p:cNvPicPr>
            <a:picLocks noChangeAspect="1"/>
          </p:cNvPicPr>
          <p:nvPr/>
        </p:nvPicPr>
        <p:blipFill>
          <a:blip r:embed="rId3" cstate="print"/>
          <a:srcRect b="6223"/>
          <a:stretch>
            <a:fillRect/>
          </a:stretch>
        </p:blipFill>
        <p:spPr>
          <a:xfrm>
            <a:off x="395536" y="476672"/>
            <a:ext cx="3461370" cy="26642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885595" y="2967335"/>
            <a:ext cx="5372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проект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«Мамочка моя»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188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868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на начало проекта: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6757" y="0"/>
            <a:ext cx="6978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Перспективный план проекта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98408"/>
          <a:ext cx="8784975" cy="610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285"/>
                <a:gridCol w="6030365"/>
                <a:gridCol w="1712325"/>
              </a:tblGrid>
              <a:tr h="698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C000"/>
                          </a:solidFill>
                        </a:rPr>
                        <a:t>Познавательная</a:t>
                      </a: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</a:rPr>
                        <a:t> и творческая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</a:rPr>
                        <a:t>деятельность</a:t>
                      </a:r>
                      <a:endParaRPr lang="ru-RU" sz="1200" dirty="0">
                        <a:solidFill>
                          <a:srgbClr val="FFC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C000"/>
                          </a:solidFill>
                        </a:rPr>
                        <a:t>Ответственные</a:t>
                      </a:r>
                      <a:endParaRPr lang="ru-RU" sz="1200" dirty="0">
                        <a:solidFill>
                          <a:srgbClr val="FFC000"/>
                        </a:solidFill>
                      </a:endParaRPr>
                    </a:p>
                  </a:txBody>
                  <a:tcPr anchor="ctr" anchorCtr="1"/>
                </a:tc>
              </a:tr>
              <a:tr h="11523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 01.11.2011</a:t>
                      </a:r>
                    </a:p>
                    <a:p>
                      <a:r>
                        <a:rPr lang="ru-RU" sz="1200" b="1" dirty="0" smtClean="0"/>
                        <a:t>По 14.11.2011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маме, подбор стихов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Изготовление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отрибутов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Таранина</a:t>
                      </a:r>
                      <a:r>
                        <a:rPr lang="ru-RU" sz="1200" b="1" baseline="0" dirty="0" smtClean="0"/>
                        <a:t> Л.В.</a:t>
                      </a:r>
                      <a:endParaRPr lang="ru-RU" sz="1200" b="1" dirty="0" smtClean="0"/>
                    </a:p>
                    <a:p>
                      <a:r>
                        <a:rPr lang="ru-RU" sz="1200" b="1" dirty="0" err="1" smtClean="0"/>
                        <a:t>Ремхе</a:t>
                      </a:r>
                      <a:r>
                        <a:rPr lang="ru-RU" sz="1200" b="1" baseline="0" dirty="0" smtClean="0"/>
                        <a:t> Е.В.</a:t>
                      </a:r>
                    </a:p>
                    <a:p>
                      <a:r>
                        <a:rPr lang="ru-RU" sz="1200" b="1" dirty="0" smtClean="0"/>
                        <a:t>Басова М.В.</a:t>
                      </a:r>
                    </a:p>
                    <a:p>
                      <a:r>
                        <a:rPr lang="ru-RU" sz="1200" b="1" dirty="0" smtClean="0"/>
                        <a:t>Воронцова Г.А.</a:t>
                      </a:r>
                      <a:endParaRPr lang="ru-RU" sz="1200" b="1" dirty="0"/>
                    </a:p>
                  </a:txBody>
                  <a:tcPr/>
                </a:tc>
              </a:tr>
              <a:tr h="88639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15.11.2011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 на тему: «Моя мама»</a:t>
                      </a:r>
                    </a:p>
                    <a:p>
                      <a:r>
                        <a:rPr lang="ru-RU" dirty="0" smtClean="0"/>
                        <a:t>Музыкально – тематическое занятие</a:t>
                      </a:r>
                    </a:p>
                    <a:p>
                      <a:r>
                        <a:rPr lang="ru-RU" dirty="0" smtClean="0"/>
                        <a:t>«Мамочка любимая»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  <a:endParaRPr lang="ru-RU" sz="1200" dirty="0"/>
                    </a:p>
                  </a:txBody>
                  <a:tcPr/>
                </a:tc>
              </a:tr>
              <a:tr h="11523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Просмотр мультфильма «Мамонтёнок»</a:t>
                      </a:r>
                    </a:p>
                    <a:p>
                      <a:r>
                        <a:rPr lang="ru-RU" sz="1200" b="1" dirty="0" smtClean="0"/>
                        <a:t>Совместно – художественная деятельность «Мама для мамонтёнка»</a:t>
                      </a:r>
                    </a:p>
                    <a:p>
                      <a:r>
                        <a:rPr lang="ru-RU" sz="1200" b="1" dirty="0" smtClean="0"/>
                        <a:t>Оформление фото – альбомов</a:t>
                      </a:r>
                      <a:r>
                        <a:rPr lang="ru-RU" sz="1200" b="1" baseline="0" dirty="0" smtClean="0"/>
                        <a:t> «Мамочка моя»</a:t>
                      </a:r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музыкального уголка «Любимые песни мамы»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Таранина</a:t>
                      </a:r>
                      <a:r>
                        <a:rPr lang="ru-RU" sz="1200" b="1" baseline="0" dirty="0" smtClean="0"/>
                        <a:t> Л.В.</a:t>
                      </a:r>
                      <a:endParaRPr lang="ru-RU" sz="1200" b="1" dirty="0" smtClean="0"/>
                    </a:p>
                    <a:p>
                      <a:r>
                        <a:rPr lang="ru-RU" sz="1200" b="1" dirty="0" err="1" smtClean="0"/>
                        <a:t>Ремхе</a:t>
                      </a:r>
                      <a:r>
                        <a:rPr lang="ru-RU" sz="1200" b="1" baseline="0" dirty="0" smtClean="0"/>
                        <a:t> Е.В.</a:t>
                      </a:r>
                    </a:p>
                    <a:p>
                      <a:r>
                        <a:rPr lang="ru-RU" sz="1200" b="1" dirty="0" smtClean="0"/>
                        <a:t>Басова М.В.</a:t>
                      </a:r>
                    </a:p>
                    <a:p>
                      <a:r>
                        <a:rPr lang="ru-RU" sz="1200" b="1" dirty="0" smtClean="0"/>
                        <a:t>Воронцова Г.А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97503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Чтение художественной литературы</a:t>
                      </a:r>
                    </a:p>
                    <a:p>
                      <a:r>
                        <a:rPr lang="ru-RU" sz="1200" b="1" dirty="0" smtClean="0"/>
                        <a:t>Л.С. Прокофьевой</a:t>
                      </a:r>
                      <a:r>
                        <a:rPr lang="ru-RU" sz="1200" b="1" baseline="0" dirty="0" smtClean="0"/>
                        <a:t> «Сказка о маме»</a:t>
                      </a:r>
                    </a:p>
                    <a:p>
                      <a:r>
                        <a:rPr lang="ru-RU" sz="1200" b="1" baseline="0" dirty="0" smtClean="0"/>
                        <a:t>Заучивание стихотворений о маме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11068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18.11.2011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Музыкальное занятие</a:t>
                      </a:r>
                    </a:p>
                    <a:p>
                      <a:r>
                        <a:rPr lang="ru-RU" sz="1200" b="1" dirty="0" smtClean="0"/>
                        <a:t>Разучивание песен о маме</a:t>
                      </a:r>
                    </a:p>
                    <a:p>
                      <a:r>
                        <a:rPr lang="ru-RU" sz="1200" b="1" dirty="0" smtClean="0"/>
                        <a:t>Чтение</a:t>
                      </a:r>
                      <a:r>
                        <a:rPr lang="ru-RU" sz="1200" b="1" baseline="0" dirty="0" smtClean="0"/>
                        <a:t> художественной литературы </a:t>
                      </a:r>
                      <a:r>
                        <a:rPr lang="ru-RU" sz="1200" b="1" dirty="0" smtClean="0"/>
                        <a:t>«Волк и семеро козлят»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32655"/>
          <a:ext cx="8424936" cy="62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688632"/>
                <a:gridCol w="1440160"/>
              </a:tblGrid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 мюзикла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«Мама»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 деятельность (Рисование)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«Подарок маме»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атрибутов в постановки сказки «Волк и семеро козлят»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занятие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Песни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«Мама ночей не спит», «Мамочка любимая», «Праздник мам»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Повторяем танцы: «Платочек», «Танец цветов», «Мамин вальс»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книжного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уголка в группе «Сказки о маме»;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 – ролевая игра «Дочки – матери» с прослушиванием и пропеванием «Колыбельных» песен во время игры.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 этюд в совместной деятельности «Настроение мамы»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Полихудожественное занятие «Мама» муз. П.И. Чайковского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художественная деятельность (Рисование)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«Портрет мамы»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выставки рисунков «Как люблю тебя я, Мама!»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1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занятие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песен о маме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танцев с платочком,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«Мамин вальс»; муз. сюжетная игра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«Волк и козлята»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29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фильма – сказки «Марья искусница»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режисёр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Роу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 по сказке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332656"/>
          <a:ext cx="8496945" cy="41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3"/>
                <a:gridCol w="5472608"/>
                <a:gridCol w="1656184"/>
              </a:tblGrid>
              <a:tr h="15481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Театральная постановка «Волк и семеро козлят»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развлечение с родителями ко дню Матери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«Мама для мамонтёнка»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рисунков «Как люблю тебя я, Мама!»,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художественного творчества детей и их родителей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 дом»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01.12.2011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детского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«Мамочка моя»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Таранина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Ремхе</a:t>
                      </a:r>
                      <a:r>
                        <a:rPr lang="ru-RU" sz="1200" baseline="0" dirty="0" smtClean="0"/>
                        <a:t> Е.В.</a:t>
                      </a:r>
                    </a:p>
                    <a:p>
                      <a:r>
                        <a:rPr lang="ru-RU" sz="1200" dirty="0" smtClean="0"/>
                        <a:t>Басова М.В.</a:t>
                      </a:r>
                    </a:p>
                    <a:p>
                      <a:r>
                        <a:rPr lang="ru-RU" sz="1200" dirty="0" smtClean="0"/>
                        <a:t>Воронцова Г.А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5cbe579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L37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93096"/>
            <a:ext cx="3203848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L37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196752"/>
            <a:ext cx="241176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L37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1683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SL37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2474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L370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717032"/>
            <a:ext cx="377991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201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Полихудожественное занятие «Мама»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3279536" cy="2708920"/>
          </a:xfrm>
          <a:prstGeom prst="rect">
            <a:avLst/>
          </a:prstGeom>
        </p:spPr>
      </p:pic>
      <p:pic>
        <p:nvPicPr>
          <p:cNvPr id="5" name="Рисунок 4" descr="SDC138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340768"/>
            <a:ext cx="2376264" cy="1944216"/>
          </a:xfrm>
          <a:prstGeom prst="rect">
            <a:avLst/>
          </a:prstGeom>
        </p:spPr>
      </p:pic>
      <p:pic>
        <p:nvPicPr>
          <p:cNvPr id="6" name="Рисунок 5" descr="u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005064"/>
            <a:ext cx="2987824" cy="2033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197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 «Мама для мамонтёнка»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0399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504661" cy="3131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5146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89647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детей расширятся представления о роли  мамы в жизни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каждого человека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Сформируются основы уважительного, бережного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отношения к близким, родным   людям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музыкальных занятиях дети познакомятся с новыми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песнями о маме, с новыми   танцами, музыкальными играми.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смогу закрепить навыки выразительного чтения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стихотворений и исполнения  песен посредством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театральной деятельности и через тематическое развлечения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посвящённое  Дню Матери «Мама для мамонтёнка».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Расшириться эмоциональный мир у детей  через просмотр мультфильма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«Мамонтёнок»,     детского фильма - мюзикла «Мама», сказки «Марья искусница»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Сформируется интерес к  маме посредством создания    фото – альбомов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«Мамочка   любимая», через художественное совместное творчество  родителей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детьми «Наш дом», «Подарок маме», через тематическую выставку  «Как люблю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тебя я мама!»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познакомятся с образом мамы посредством чтением «Сказка о маме»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С.Л. Прокофьевой; сказки «Волк и семеро козлят».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смогут принять участие  в театральной постановки сказки «Волк и семеро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козлят», и в сценках «Мама для мамонтёнка»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2188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121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детей на конец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847794_1240322946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6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Сравнительная диаграмма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021288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Уровень эмоциональной активности по средством совместной деятельности</a:t>
            </a:r>
          </a:p>
          <a:p>
            <a:r>
              <a:rPr lang="ru-RU" dirty="0" smtClean="0"/>
              <a:t>По сравнению с началом проекта вырос на 30%.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8576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 – творческий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4555" y="1772816"/>
            <a:ext cx="725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Разработчики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проекта: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8907695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группа:</a:t>
            </a:r>
          </a:p>
          <a:p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Таранина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Франц  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Людмила Валентиновна</a:t>
            </a:r>
          </a:p>
          <a:p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Ремхе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Елена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Владимировна</a:t>
            </a:r>
          </a:p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Басова Марина Владимировна</a:t>
            </a:r>
          </a:p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Воронцова Галина Андреевна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6804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Участники проекта:</a:t>
            </a:r>
          </a:p>
          <a:p>
            <a:r>
              <a:rPr lang="ru-RU" b="1" dirty="0" smtClean="0"/>
              <a:t> Дети старшей группы «</a:t>
            </a:r>
            <a:r>
              <a:rPr lang="ru-RU" b="1" dirty="0" err="1" smtClean="0"/>
              <a:t>Дельфинчик</a:t>
            </a:r>
            <a:r>
              <a:rPr lang="ru-RU" b="1" dirty="0" smtClean="0"/>
              <a:t>» МБДОУ № 156  - 20 человек</a:t>
            </a:r>
          </a:p>
          <a:p>
            <a:r>
              <a:rPr lang="ru-RU" b="1" dirty="0" smtClean="0"/>
              <a:t>Активные родители – 10 человек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18883f5905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52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2498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глубокого чувства любви</a:t>
            </a:r>
          </a:p>
          <a:p>
            <a:r>
              <a:rPr lang="ru-RU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привязанности к самому близкому</a:t>
            </a:r>
          </a:p>
          <a:p>
            <a:r>
              <a:rPr lang="ru-RU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родному человеку – маме через средства</a:t>
            </a:r>
          </a:p>
          <a:p>
            <a:r>
              <a:rPr lang="ru-RU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музыкальной и художественной выразительности.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1957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212976"/>
            <a:ext cx="9036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Закрепление навыков выразительного чтения стихов</a:t>
            </a:r>
          </a:p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и пения через публичное выступление.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Развивать эмоциональную сферу детей через театральную </a:t>
            </a:r>
          </a:p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Совершенствовать навыки культуры поведения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Развивать творческие способности в детях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Воспитываем интерес к музыкальным произведениям через</a:t>
            </a:r>
          </a:p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полихудожественные занятия и просмотр мюзикла «Мама»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0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9644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 играет важную роль в жизни каждого человека.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отношений между ребёнком дошкольного возраста и  матерью имеет большое  значение для развитие  личности   ребёнка.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сожалению, часто  любовь мамы дети связывают только с материальными ценностями, а не с духовными,  что в последствии  проводит  к ссорам, недопониманию и  замкнутости детей. </a:t>
            </a:r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74369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Регламентированная деятельность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8856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Музыкальная  и полихудожественая  деятельность</a:t>
            </a:r>
            <a:endParaRPr lang="ru-RU" sz="2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Частично-регламентированная деятельность</a:t>
            </a:r>
            <a:endParaRPr lang="ru-RU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Беседы на тему «Моя мама», просмотр мультфильма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«Мамонтёнок», просмотр мюзикла «Мама», Сказка «Марья искусница» режиссер Александр </a:t>
            </a:r>
            <a:r>
              <a:rPr lang="ru-RU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 чтение художественной литературы:  «Волк и семеро козлят» 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С.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 Прокофьевой «Сказка о маме»; заучивание стихотворений о маме;  совместно – художественная деятельность « Мама для мамонтёнка»; оформление фото – а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льбомов «Мамочка моя»;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рассматривания картины «Мама»; творческая деятельность «Портрет мамы»,  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«Подарок маме» «Наш дом»; оформление выставки рисунков «Как люблю тебя я, МАМА!»; оформление книжного уголка «сказки о маме»; оформление музыкального уголка «Любимые пени мамы»;  проведение сюжетно – ролевой игры «Дочки – матери»; знакомство с музыкальными этюдами «Настроение мамы»;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тематического развлечения к Дню Матери «Мама   для мамонтёнка».</a:t>
            </a:r>
            <a:endParaRPr lang="ru-RU" sz="2800" b="1" i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416" y="0"/>
            <a:ext cx="4324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проекта: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24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проект предназначен для  воспитания в детях чувства уважения, любви к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родным, близким людям – к маме. Для развития эмоциональной сферы детей через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полихудожественную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музыкальную и театрализованную деятельность.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5458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75389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рассчитан на месяц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 01ноября по 01 декабря 2011года.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017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направления деятельности: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564904"/>
            <a:ext cx="3926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68960"/>
            <a:ext cx="7977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уважения и бережного и заботливого  отношения  к своей маме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Совершенствовать навыки  культуры поведения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творческие способности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933056"/>
            <a:ext cx="3155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Практическая: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509120"/>
            <a:ext cx="8820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творческая деятельность на музыкальном и Полихудожественном занятиях,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просмотр  иллюстраций, детских фильмов «Мама», «Марья искусница», мультфильма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«Мамонтёнок», участие в  музыкальном развлечении к дню матери «Мама 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мамонтёнка».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589240"/>
            <a:ext cx="2546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Творческая: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93296"/>
            <a:ext cx="866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фото – альбома «Мамочка моя», оформление выставки  рисунков «Как</a:t>
            </a:r>
          </a:p>
          <a:p>
            <a:r>
              <a:rPr lang="ru-RU" dirty="0" smtClean="0"/>
              <a:t> люблю тебя я мама!», подготовка атрибутов к развлечению «Мама для мамонтёнка».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164695_23_japanese_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60320" y="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079" y="0"/>
            <a:ext cx="40334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764704"/>
          <a:ext cx="7920880" cy="5157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Этапы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Содержание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Сроки выполнения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Ответственное лицо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Организационно-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подготовительный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маме, подбор стихов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01.11.2011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14.11.2011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Таранина</a:t>
                      </a:r>
                      <a:r>
                        <a:rPr lang="ru-RU" baseline="0" dirty="0" smtClean="0"/>
                        <a:t> Л.В.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Ремхе</a:t>
                      </a:r>
                      <a:r>
                        <a:rPr lang="ru-RU" baseline="0" dirty="0" smtClean="0"/>
                        <a:t> Е.В.</a:t>
                      </a:r>
                    </a:p>
                    <a:p>
                      <a:r>
                        <a:rPr lang="ru-RU" dirty="0" smtClean="0"/>
                        <a:t>Басова М.В.</a:t>
                      </a:r>
                    </a:p>
                    <a:p>
                      <a:r>
                        <a:rPr lang="ru-RU" dirty="0" smtClean="0"/>
                        <a:t>Воронцова Г.А.</a:t>
                      </a:r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Основной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15.11.2011 г.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25.11.2011г.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Таранина</a:t>
                      </a:r>
                      <a:r>
                        <a:rPr lang="ru-RU" baseline="0" dirty="0" smtClean="0"/>
                        <a:t> Л.В.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Ремхе</a:t>
                      </a:r>
                      <a:r>
                        <a:rPr lang="ru-RU" baseline="0" dirty="0" smtClean="0"/>
                        <a:t> Е.В.</a:t>
                      </a:r>
                    </a:p>
                    <a:p>
                      <a:r>
                        <a:rPr lang="ru-RU" dirty="0" smtClean="0"/>
                        <a:t>Басова М.В.</a:t>
                      </a:r>
                    </a:p>
                    <a:p>
                      <a:r>
                        <a:rPr lang="ru-RU" dirty="0" smtClean="0"/>
                        <a:t>Воронцова Г.А.</a:t>
                      </a:r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Заключительный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 деятельности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28.11.2011г.</a:t>
                      </a:r>
                    </a:p>
                    <a:p>
                      <a:r>
                        <a:rPr lang="ru-RU" dirty="0" smtClean="0"/>
                        <a:t>По 01.12.2011г.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Таранина</a:t>
                      </a:r>
                      <a:r>
                        <a:rPr lang="ru-RU" baseline="0" dirty="0" smtClean="0"/>
                        <a:t> Л.В.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Ремхе</a:t>
                      </a:r>
                      <a:r>
                        <a:rPr lang="ru-RU" baseline="0" dirty="0" smtClean="0"/>
                        <a:t> Е.В.</a:t>
                      </a:r>
                    </a:p>
                    <a:p>
                      <a:r>
                        <a:rPr lang="ru-RU" dirty="0" smtClean="0"/>
                        <a:t>Басова М.В.</a:t>
                      </a:r>
                    </a:p>
                    <a:p>
                      <a:r>
                        <a:rPr lang="ru-RU" dirty="0" smtClean="0"/>
                        <a:t>Воронцова Г.А.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50632_1275802701_1334076_3hr127_wedding_f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a3-550x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97152"/>
            <a:ext cx="2187327" cy="172819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5880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результаты: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детей расширятся представления о роли  мамы в жизни каждого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Сформируются основы уважительного, бережного отношения к близким, родным   людям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музыкальных занятиях дети познакомятся с новыми песнями о маме, с новыми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танцами, музыкальными играми.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смогу закрепить навыки выразительного чтения стихотворений и исполнения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песен посредством театральной деятельности и через тематическое развлечения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посвящённое  Дню Матери «Мама для мамонтёнка».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Расшириться эмоциональный мир у детей  через просмотр мультфильма «Мамонтёнок»,     детского фильма - мюзикла «Мама», сказки «Марья искусница»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Сформируется интерес к  маме посредством создания    фото – альбомов «Мамочка   любимая», через художественное совместное творчество  родителей с детьми «Наш дом», «Подарок маме», через тематическую выставку    «Как люблю тебя я мама!»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познакомятся с образом мамы посредством чтением «Сказка о маме»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С.Л. Прокофьевой; сказки «Волк и семеро козлят».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смогут принять участие  в театральной постановки сказки «Волк и семеро           козлят», и в сценках «Мама для мамонтёнка»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5830e9b5c3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363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диагностики: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80727"/>
          <a:ext cx="8640959" cy="36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814828"/>
                <a:gridCol w="1170008"/>
                <a:gridCol w="1255523"/>
              </a:tblGrid>
              <a:tr h="3600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Ребёнок с удовольствием рассказывает о своей маме (родителях)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Редко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Уважительно и бережно относиться к своей маме. Обращается ласково, Используя ласковые слова.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Грубит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Капризничает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Ребёнок понимает роль мамы  (родителей) в своей жизни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Ошибочное</a:t>
                      </a: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Ребёнок активно участвует в театральных постановках, сюжетно-ролевых играх, в развлечениях , музыкальных занятиях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совместно с родителями (разучивают и выразительно исполняют песни)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удов.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настроению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Редко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Ребёнок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выразительно и нежно переносит образ мамы в театр., игровую  деятельность. Использует песни о маме, колыбельные в играх.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удов.</a:t>
                      </a: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 со взрослыми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на занятиях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 желания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Активно участвует в совместно – творческой деятельности с мамой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(родителями)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удовол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настроению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Активно делиться впечатлениями с мамой о своих впечатлениях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 или иных происходивших с ним событий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Замкнут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разговорчив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1653</Words>
  <Application>Microsoft Office PowerPoint</Application>
  <PresentationFormat>Экран (4:3)</PresentationFormat>
  <Paragraphs>293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Наташа</cp:lastModifiedBy>
  <cp:revision>67</cp:revision>
  <dcterms:created xsi:type="dcterms:W3CDTF">2011-11-16T14:03:11Z</dcterms:created>
  <dcterms:modified xsi:type="dcterms:W3CDTF">2014-09-18T09:02:04Z</dcterms:modified>
</cp:coreProperties>
</file>