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88" r:id="rId3"/>
    <p:sldId id="289" r:id="rId4"/>
    <p:sldId id="291" r:id="rId5"/>
    <p:sldId id="29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101" d="100"/>
          <a:sy n="101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5276-95C4-44E1-B1EF-B52EA4C295E1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9C63-0D18-4954-AD4A-35C43FC65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8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420888"/>
            <a:ext cx="6275040" cy="3705275"/>
          </a:xfrm>
        </p:spPr>
        <p:txBody>
          <a:bodyPr/>
          <a:lstStyle/>
          <a:p>
            <a:pPr lvl="7"/>
            <a:endParaRPr lang="ru-RU" dirty="0"/>
          </a:p>
        </p:txBody>
      </p:sp>
      <p:pic>
        <p:nvPicPr>
          <p:cNvPr id="2052" name="Picture 4" descr="анимационная картинка дед мороз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3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0352" y="4221088"/>
            <a:ext cx="946448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best-animation.ru/lanim/23_fevralya_animacii/23_fevralya_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01"/>
            <a:ext cx="9144000" cy="68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4437112"/>
            <a:ext cx="2674640" cy="16890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gifzona2.narod.ru/i/flower/0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43" y="-213359"/>
            <a:ext cx="9428479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4653136"/>
            <a:ext cx="2962672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cool-pictures.su/_ph/67/2/9390886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4"/>
            <a:ext cx="9144000" cy="68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4293096"/>
            <a:ext cx="2314600" cy="1833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mir-animashki.ru/_ph/72/8924763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356992"/>
            <a:ext cx="4618856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Открытки день Росс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92"/>
            <a:ext cx="9338759" cy="68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катран</dc:creator>
  <cp:lastModifiedBy>buda</cp:lastModifiedBy>
  <cp:revision>49</cp:revision>
  <dcterms:created xsi:type="dcterms:W3CDTF">2013-06-05T16:44:01Z</dcterms:created>
  <dcterms:modified xsi:type="dcterms:W3CDTF">2014-10-04T09:09:43Z</dcterms:modified>
</cp:coreProperties>
</file>