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sldIdLst>
    <p:sldId id="260" r:id="rId10"/>
    <p:sldId id="270" r:id="rId11"/>
    <p:sldId id="269" r:id="rId12"/>
    <p:sldId id="271" r:id="rId13"/>
    <p:sldId id="272" r:id="rId14"/>
    <p:sldId id="283" r:id="rId15"/>
    <p:sldId id="335" r:id="rId16"/>
    <p:sldId id="340" r:id="rId17"/>
    <p:sldId id="284" r:id="rId18"/>
    <p:sldId id="276" r:id="rId19"/>
    <p:sldId id="273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1" d="100"/>
          <a:sy n="10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5276-95C4-44E1-B1EF-B52EA4C295E1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9C63-0D18-4954-AD4A-35C43FC65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8068" y="3387144"/>
            <a:ext cx="3058732" cy="2739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С Днем России 2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81" y="0"/>
            <a:ext cx="9201781" cy="71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940152" y="1417638"/>
            <a:ext cx="2746648" cy="1291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221088"/>
            <a:ext cx="3898776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http://www.perunica.ru/uploads/posts/2009-11/1257285479_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832"/>
            <a:ext cx="9252520" cy="69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1905000"/>
            <a:ext cx="7726680" cy="4221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igen3.ru/uploads/posts/2013-05/1367500410_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59" y="-102040"/>
            <a:ext cx="9423359" cy="72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3703320"/>
            <a:ext cx="4191000" cy="2422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emino.narod.ru/koniaknabor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613" y="81568"/>
            <a:ext cx="9531149" cy="68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068960"/>
            <a:ext cx="3538736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4put.ru/pictures/max/175/539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384"/>
            <a:ext cx="9324528" cy="71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4365103"/>
            <a:ext cx="2890664" cy="1761059"/>
          </a:xfrm>
        </p:spPr>
        <p:txBody>
          <a:bodyPr/>
          <a:lstStyle/>
          <a:p>
            <a:pPr lvl="4"/>
            <a:endParaRPr lang="ru-RU" dirty="0"/>
          </a:p>
        </p:txBody>
      </p:sp>
      <p:pic>
        <p:nvPicPr>
          <p:cNvPr id="9218" name="Picture 2" descr="http://img0.liveinternet.ru/images/attach/c/3/75/380/75380470_MATRESH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976664" cy="50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3645024"/>
            <a:ext cx="2170584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stihi.ru/pics/2013/03/28/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" y="-171400"/>
            <a:ext cx="9339478" cy="70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429000"/>
            <a:ext cx="5257808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2626252993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4" y="-373524"/>
            <a:ext cx="9604970" cy="7231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7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75" y="836712"/>
            <a:ext cx="5688632" cy="71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504"/>
            <a:ext cx="5688632" cy="7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3789040"/>
            <a:ext cx="37038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 descr="http://lenagold.narod.ru/fon/clipart/p/poezd/poezd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64904"/>
            <a:ext cx="45825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722" y="116632"/>
            <a:ext cx="8045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Географическая</a:t>
            </a:r>
            <a:endParaRPr lang="ru-RU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https://encrypted-tbn0.gstatic.com/images?q=tbn:ANd9GcSOkpN7JrSuSoXHPvUcyD3a0-mH6Wk6A938L7MUmmTnhiWtmCqY1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0" b="89241" l="721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92" y="1881580"/>
            <a:ext cx="5719175" cy="5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8384" y="5157192"/>
            <a:ext cx="658416" cy="96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1680" y="271928"/>
            <a:ext cx="6069672" cy="6231552"/>
          </a:xfrm>
          <a:prstGeom prst="ellips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71016" y="1081738"/>
            <a:ext cx="4511000" cy="4575368"/>
          </a:xfrm>
          <a:prstGeom prst="ellipse">
            <a:avLst/>
          </a:prstGeom>
          <a:ln w="7620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2340" y="1803528"/>
            <a:ext cx="3168352" cy="3168352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35916" y="2407016"/>
            <a:ext cx="1981200" cy="1961376"/>
          </a:xfrm>
          <a:prstGeom prst="ellips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432" y="3573016"/>
            <a:ext cx="226368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infokart.ru/wp-content/uploads/2011/05/astra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645024"/>
            <a:ext cx="375476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img1.liveinternet.ru/images/attach/c/2/67/849/67849623_oryol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3" y="112737"/>
            <a:ext cx="5559859" cy="67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429000"/>
            <a:ext cx="5257808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2626252993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4" y="-373524"/>
            <a:ext cx="9604970" cy="7231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3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75" y="836712"/>
            <a:ext cx="5688632" cy="71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504"/>
            <a:ext cx="5688632" cy="7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3789040"/>
            <a:ext cx="37038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 descr="http://lenagold.narod.ru/fon/clipart/p/poezd/poezd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64904"/>
            <a:ext cx="45825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1892" y="116632"/>
            <a:ext cx="6982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</a:t>
            </a:r>
            <a:r>
              <a:rPr lang="ru-RU" sz="54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Праздничная</a:t>
            </a:r>
            <a:endParaRPr lang="ru-RU" sz="5400" b="1" dirty="0">
              <a:ln w="1905"/>
              <a:solidFill>
                <a:srgbClr val="FF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https://encrypted-tbn0.gstatic.com/images?q=tbn:ANd9GcSOkpN7JrSuSoXHPvUcyD3a0-mH6Wk6A938L7MUmmTnhiWtmCqY1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0" b="89241" l="721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92" y="1881580"/>
            <a:ext cx="5719175" cy="5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3212976"/>
            <a:ext cx="2242592" cy="2913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promisecity.narod.ru/other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3717032"/>
            <a:ext cx="3106688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kidslitera.ru/img/photo/Mihalkov%20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17" y="0"/>
            <a:ext cx="4779023" cy="64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934670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С.В.Михалков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4221088"/>
            <a:ext cx="2170584" cy="1905075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 descr="http://art.ioso.ru/seminar/2009/projects11/simvolica/img/3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162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4221088"/>
            <a:ext cx="2170584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катран\Desktop\0018-018-S.V.-Mikhal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429000"/>
            <a:ext cx="5257808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2626252993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4" y="-373524"/>
            <a:ext cx="9604970" cy="72315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75" y="836712"/>
            <a:ext cx="5688632" cy="71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andofart.ru/wp-content/uploads/2012/08/de-560x560.png?9d7bd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929" y1="21964" x2="68929" y2="21964"/>
                        <a14:backgroundMark x1="60357" y1="46429" x2="6035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504"/>
            <a:ext cx="5688632" cy="73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3789040"/>
            <a:ext cx="37038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 descr="http://lenagold.narod.ru/fon/clipart/p/poezd/poezd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64904"/>
            <a:ext cx="45825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0944" y="116632"/>
            <a:ext cx="710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Историческая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https://encrypted-tbn0.gstatic.com/images?q=tbn:ANd9GcSOkpN7JrSuSoXHPvUcyD3a0-mH6Wk6A938L7MUmmTnhiWtmCqY1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0" b="89241" l="721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92" y="1881580"/>
            <a:ext cx="5719175" cy="5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861048"/>
            <a:ext cx="3610744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artinheart.ru/upload/openwysiwyg/NV_0182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90"/>
            <a:ext cx="9649072" cy="69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катран</dc:creator>
  <cp:lastModifiedBy>buda</cp:lastModifiedBy>
  <cp:revision>54</cp:revision>
  <dcterms:created xsi:type="dcterms:W3CDTF">2013-06-05T16:44:01Z</dcterms:created>
  <dcterms:modified xsi:type="dcterms:W3CDTF">2014-10-04T09:07:16Z</dcterms:modified>
</cp:coreProperties>
</file>