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8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0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8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6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2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8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6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3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6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0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5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5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7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3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7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6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7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5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3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4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5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1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9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5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7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2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C4F7-7375-4D32-B4FE-22E732950A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0482-E939-462D-8371-2A393DE47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5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tatic2.insales.ru/files/1/7304/244872/original/rus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692"/>
            <a:ext cx="9272570" cy="71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4276" y="3528811"/>
            <a:ext cx="3612524" cy="2597352"/>
          </a:xfrm>
        </p:spPr>
        <p:txBody>
          <a:bodyPr/>
          <a:lstStyle/>
          <a:p>
            <a:pPr lvl="8"/>
            <a:endParaRPr lang="ru-RU" dirty="0"/>
          </a:p>
        </p:txBody>
      </p:sp>
      <p:pic>
        <p:nvPicPr>
          <p:cNvPr id="12292" name="Picture 4" descr="http://platinumwall.ru/wallpapers/tn_big/platinumwall.ru_201004212226417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71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4221088"/>
            <a:ext cx="2746648" cy="19050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javasea.ru/uploads/posts/2013-03/1362660233_animaciya-flag-rossi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453847" cy="650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LOGO" descr="Логотип сай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6841"/>
            <a:ext cx="62785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9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 descr="http://bestgif.su/_ph/10/2/288837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2" y="-12576"/>
            <a:ext cx="9151032" cy="69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4005064"/>
            <a:ext cx="4114800" cy="2625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Поздравления с днем Росс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355" y="-128016"/>
            <a:ext cx="10000416" cy="728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924944"/>
            <a:ext cx="3682752" cy="32012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voir-rostov.ru/wp-content/uploads/2012/01/%D0%B3%D1%80%D0%B0%D0%BD%D0%B8%D1%86%D0%B0-%D0%95%D0%B2%D1%80%D0%BE%D0%BF%D1%8B-%D0%B8-%D0%90%D0%B7%D0%B8%D0%B8-%D0%BA%D0%BE%D0%BF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3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6416" y="3284984"/>
            <a:ext cx="370384" cy="2841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nemiga.info/karta/mira/karta-mir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3429000"/>
            <a:ext cx="5257808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26262529939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624" y="-373524"/>
            <a:ext cx="9604970" cy="7231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7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3429000"/>
            <a:ext cx="5257808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26262529939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624" y="-373524"/>
            <a:ext cx="9604970" cy="7231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17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3140968"/>
            <a:ext cx="3034680" cy="29851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http://gbr.rs.gov.ru/sites/gbr.rs.gov.ru/files/images/o_695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463"/>
            <a:ext cx="937253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9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860032" y="1417638"/>
            <a:ext cx="3826768" cy="26594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781744" cy="2115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http://domflagov.com/content/files/catalog1/source/flagrossii_1322050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7807"/>
            <a:ext cx="4321496" cy="28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u.convdocs.org/pars_docs/refs/81/80844/80844_html_m3f8f4d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" y="3717032"/>
            <a:ext cx="4250147" cy="26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rtbridge.ru/images/items/1110019/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4" y="431723"/>
            <a:ext cx="4318871" cy="287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u.ans4.com/media/img/0/3/032z8hzleg33l4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38" y="3668950"/>
            <a:ext cx="4078851" cy="27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4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buda</dc:creator>
  <cp:lastModifiedBy>buda</cp:lastModifiedBy>
  <cp:revision>5</cp:revision>
  <dcterms:created xsi:type="dcterms:W3CDTF">2014-10-04T08:53:53Z</dcterms:created>
  <dcterms:modified xsi:type="dcterms:W3CDTF">2014-10-04T08:59:23Z</dcterms:modified>
</cp:coreProperties>
</file>