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86" autoAdjust="0"/>
  </p:normalViewPr>
  <p:slideViewPr>
    <p:cSldViewPr>
      <p:cViewPr>
        <p:scale>
          <a:sx n="74" d="100"/>
          <a:sy n="74" d="100"/>
        </p:scale>
        <p:origin x="355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5C9D6-E00F-4B5F-A2F1-C74BCE0229E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ED20-1A8F-47C6-ABAF-1440E582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6DF4E-814D-4143-B215-DD086E8831DF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4608511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СЕВЕРО-ВОСТОЧНОЕ ОКРУЖНОЕ УПРАВЛЕНИЕ ОБРАЗОВАНИЯ</a:t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002060"/>
                </a:solidFill>
              </a:rPr>
              <a:t>ИССЛЕДОВАТЕЛЬСКИЙ  ПРОЕКТ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«Удивительные свойства воды»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</a:t>
            </a:r>
            <a: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958</a:t>
            </a:r>
            <a:b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2014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4775"/>
            <a:ext cx="114617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31775"/>
            <a:ext cx="13970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476672"/>
            <a:ext cx="8291264" cy="5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ВИЗИТНАЯ   КАРТОЧКА   ПРОЕКТА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МОСКВА, ГБОУ СОШ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958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Название проекта: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«Удивительные свойства воды»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Авторы проекта: воспитатели ГБОУ СОШ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958: Лебедева Н.А., Корнеева Е.С.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3.Адрес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телефон учреждения: улица Бестужевых, дом12-д,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8-499-203-34-66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4.Вид и тип проекта: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краткосрочный, познавательно-практический.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5.Цель и направление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деятельности: Познакомить детей со свойствами воды с помощью экспериментальных действий. Расширять представления детей о свойствах воды. Дать ребёнку возможность реально, самостоятельно открыть для себя  волшебный мир воды.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6.Краткое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содержание проекта: </a:t>
            </a: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Подбор материала по теме; чтение художественной литературы; наблюдения во время прогулок (сосульки, лед, капель, лужи и т.д.), беседы, рассматривание иллюстраций по теме, исследовательско-экспериментальная работа  в мини-центрах с водой, презентация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7.Участники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проекта: дети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младшей группы (3-4 года).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8.Сроки проведения: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декабрь2013года-январь2014года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192688" cy="6480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ПОЭТАПНАЯ РАБОТА НАД ПРОЕКТОМ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11558" y="1412774"/>
          <a:ext cx="8064897" cy="521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/>
                <a:gridCol w="2808312"/>
                <a:gridCol w="2448271"/>
              </a:tblGrid>
              <a:tr h="432050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ЭТАПЫ   РАБОТЫ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 ПЕДАГОГА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ДЕЯТЕЛЬНОСТЬ   ДЕТЕЙ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03423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Моделирование ситуации. Выявление проблемы.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Вводит в игровую ситуацию: помочь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куклам Капельке и Льдинке помириться.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Вживаются в сюжетно-игровую ситуацию.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Осознают и личностно воспринимают проблему.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03423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Выделение задач.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Подводит к решению задач.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деятельность (найти решение задачи путем экспериментирования)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Организует деятельность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задачи - совершить путешествие и открыть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волшебный мир воды.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03423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Продуктивная деятельность.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Организует работу над проектом,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Направляет поиск решений; экспериментирование, речевую, изобразительную деятельность;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Во время игры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детей рассказывает  о движении капель воды;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Активизирует инициативу детей в игровых действиях;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Обращает внимание детей на их рисунки, подчеркивая. Что на них изображена вода в разных ее состояниях.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Читают стихи.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Играют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подвижную игру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«Превращение»;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Опыты с водой;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Игра со снежками;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Опыты со льдом;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Рисуют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воду  прозрачную и непрозрачную.</a:t>
                      </a:r>
                      <a:endParaRPr kumimoji="0"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80120"/>
          </a:xfrm>
          <a:solidFill>
            <a:schemeClr val="accent5"/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Задачи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1. </a:t>
            </a:r>
            <a:r>
              <a:rPr lang="ru-RU" i="1" u="sng" dirty="0" smtClean="0">
                <a:solidFill>
                  <a:srgbClr val="002060"/>
                </a:solidFill>
              </a:rPr>
              <a:t>Образовательные: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• познакомить детей с некоторыми состояниями воды.</a:t>
            </a:r>
          </a:p>
          <a:p>
            <a:pPr>
              <a:buNone/>
            </a:pPr>
            <a:r>
              <a:rPr lang="ru-RU" dirty="0" smtClean="0"/>
              <a:t>  • учить проводить опыты;</a:t>
            </a:r>
          </a:p>
          <a:p>
            <a:pPr>
              <a:buNone/>
            </a:pPr>
            <a:r>
              <a:rPr lang="ru-RU" dirty="0" smtClean="0"/>
              <a:t>  • учить устанавливать причинно-следственные связи;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2. </a:t>
            </a:r>
            <a:r>
              <a:rPr lang="ru-RU" i="1" u="sng" dirty="0" smtClean="0">
                <a:solidFill>
                  <a:srgbClr val="002060"/>
                </a:solidFill>
              </a:rPr>
              <a:t>Развивающие: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• формировать умение отвечать на поставленные вопросы;</a:t>
            </a:r>
          </a:p>
          <a:p>
            <a:pPr>
              <a:buNone/>
            </a:pPr>
            <a:r>
              <a:rPr lang="ru-RU" dirty="0" smtClean="0"/>
              <a:t>  • развивать внимание, мышление, диалогическую речь.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3</a:t>
            </a:r>
            <a:r>
              <a:rPr lang="ru-RU" i="1" u="sng" dirty="0" smtClean="0">
                <a:solidFill>
                  <a:srgbClr val="002060"/>
                </a:solidFill>
              </a:rPr>
              <a:t>. Воспитательные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• воспитывать интерес к экспериментальной деятельности;</a:t>
            </a:r>
          </a:p>
          <a:p>
            <a:pPr>
              <a:buNone/>
            </a:pPr>
            <a:r>
              <a:rPr lang="ru-RU" dirty="0" smtClean="0"/>
              <a:t>  • прививать интерес к познанию окружающего мира;</a:t>
            </a:r>
          </a:p>
          <a:p>
            <a:pPr>
              <a:buNone/>
            </a:pPr>
            <a:r>
              <a:rPr lang="ru-RU" dirty="0" smtClean="0"/>
              <a:t>  • воспитывать желание совместно решать проблемную ситуацию.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  <a:solidFill>
            <a:srgbClr val="92D050"/>
          </a:solidFill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исследовательской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«Узнаем,какая вода»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выявить свойства воды :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*прозрачная, без запаха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*меняет свою окраску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енис\Desktop\эксперементы\P104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17750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«Свойства воды»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 Какие предметы не тонут, а какие опускаются на дно?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Денис\Desktop\эксперементы\P1040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5111750" cy="287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 3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«Свойства льда»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вода превращается в лед при низких температурах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 лед – это твердая вода, в тепле лед тает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305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340768"/>
            <a:ext cx="5112568" cy="3817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06680" cy="1162050"/>
          </a:xfrm>
        </p:spPr>
        <p:txBody>
          <a:bodyPr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 к проекту: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type="body" idx="2"/>
          </p:nvPr>
        </p:nvSpPr>
        <p:spPr>
          <a:xfrm>
            <a:off x="539750" y="1676400"/>
            <a:ext cx="8280400" cy="4848225"/>
          </a:xfrm>
        </p:spPr>
        <p:txBody>
          <a:bodyPr anchor="t">
            <a:normAutofit/>
          </a:bodyPr>
          <a:lstStyle/>
          <a:p>
            <a:pPr algn="just">
              <a:buClr>
                <a:srgbClr val="000000"/>
              </a:buClr>
              <a:buSzPct val="100000"/>
              <a:defRPr/>
            </a:pPr>
            <a:r>
              <a:rPr lang="ru-RU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время работы удалось расширить представления детей о воде.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ru-RU" sz="2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Дети приобрели опыт:</a:t>
            </a:r>
          </a:p>
          <a:p>
            <a:r>
              <a:rPr lang="ru-RU" sz="2000" dirty="0" smtClean="0"/>
              <a:t>- в исследовательской деятельности;</a:t>
            </a:r>
          </a:p>
          <a:p>
            <a:r>
              <a:rPr lang="ru-RU" sz="2000" dirty="0" smtClean="0"/>
              <a:t>- в активном и доброжелательном взаимодействии с педагогом и сверстниками при проведении исследовательской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в выстраивании игрового действия, сопровождаемого речью.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 результатам проведённого исследования сделали вывод: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/>
              <a:t>Вода обладает многочисленными удивительными свойствами, поэтому человек её широко использует.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495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ДЕПАРТАМЕНТ ОБРАЗОВАНИЯ ГОРОДА МОСКВЫ СЕВЕРО-ВОСТОЧНОЕ ОКРУЖНОЕ УПРАВЛЕНИЕ ОБРАЗОВАНИЯ     ИССЛЕДОВАТЕЛЬСКИЙ  ПРОЕКТ «Удивительные свойства воды»   ГБОУ СОШ 958 МЛАДШИЙ ДОШКОЛЬНЫЙ ВОЗРАСТ      МОСКВА – 2014 </vt:lpstr>
      <vt:lpstr>Слайд 2</vt:lpstr>
      <vt:lpstr> ПОЭТАПНАЯ РАБОТА НАД ПРОЕКТОМ</vt:lpstr>
      <vt:lpstr>Задачи</vt:lpstr>
      <vt:lpstr>Проведение исследовательской деятельности:</vt:lpstr>
      <vt:lpstr>Слайд 6</vt:lpstr>
      <vt:lpstr>Слайд 7</vt:lpstr>
      <vt:lpstr>Выводы к проекту: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СЕВЕРО-ВОСТОЧНОЕ ОКРУЖНОЕ УПРАВЛЕНИЕ ОБРАЗОВАНИЯ     ИССЛЕДОВАТЕЛЬСКИЙ  ПРОЕКТ «Удивительные свойства воды»   ГБОУ СОШ 958 МЛАДШИЙ ДОШКОЛЬНЫЙ ВОЗРАСТ      МОСКВА – 2014</dc:title>
  <dc:creator>Денис</dc:creator>
  <cp:lastModifiedBy>Денис</cp:lastModifiedBy>
  <cp:revision>33</cp:revision>
  <dcterms:created xsi:type="dcterms:W3CDTF">2014-05-26T16:19:00Z</dcterms:created>
  <dcterms:modified xsi:type="dcterms:W3CDTF">2014-10-02T13:59:04Z</dcterms:modified>
</cp:coreProperties>
</file>